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</p:sldIdLst>
  <p:sldSz cx="5400675" cy="18288000"/>
  <p:notesSz cx="6858000" cy="9144000"/>
  <p:defaultTextStyle>
    <a:defPPr>
      <a:defRPr lang="ko-KR"/>
    </a:defPPr>
    <a:lvl1pPr marL="0" algn="l" defTabSz="1828800" rtl="0" eaLnBrk="1" latinLnBrk="1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400" algn="l" defTabSz="1828800" rtl="0" eaLnBrk="1" latinLnBrk="1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800" algn="l" defTabSz="1828800" rtl="0" eaLnBrk="1" latinLnBrk="1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3200" algn="l" defTabSz="1828800" rtl="0" eaLnBrk="1" latinLnBrk="1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7600" algn="l" defTabSz="1828800" rtl="0" eaLnBrk="1" latinLnBrk="1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2000" algn="l" defTabSz="1828800" rtl="0" eaLnBrk="1" latinLnBrk="1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6400" algn="l" defTabSz="1828800" rtl="0" eaLnBrk="1" latinLnBrk="1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400800" algn="l" defTabSz="1828800" rtl="0" eaLnBrk="1" latinLnBrk="1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5200" algn="l" defTabSz="1828800" rtl="0" eaLnBrk="1" latinLnBrk="1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412" autoAdjust="0"/>
    <p:restoredTop sz="94660"/>
  </p:normalViewPr>
  <p:slideViewPr>
    <p:cSldViewPr snapToGrid="0">
      <p:cViewPr>
        <p:scale>
          <a:sx n="125" d="100"/>
          <a:sy n="125" d="100"/>
        </p:scale>
        <p:origin x="510" y="-13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5051" y="2992968"/>
            <a:ext cx="4590574" cy="6366933"/>
          </a:xfrm>
        </p:spPr>
        <p:txBody>
          <a:bodyPr anchor="b"/>
          <a:lstStyle>
            <a:lvl1pPr algn="ctr">
              <a:defRPr sz="3544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75085" y="9605435"/>
            <a:ext cx="4050506" cy="4415365"/>
          </a:xfrm>
        </p:spPr>
        <p:txBody>
          <a:bodyPr/>
          <a:lstStyle>
            <a:lvl1pPr marL="0" indent="0" algn="ctr">
              <a:buNone/>
              <a:defRPr sz="1417"/>
            </a:lvl1pPr>
            <a:lvl2pPr marL="270022" indent="0" algn="ctr">
              <a:buNone/>
              <a:defRPr sz="1181"/>
            </a:lvl2pPr>
            <a:lvl3pPr marL="540045" indent="0" algn="ctr">
              <a:buNone/>
              <a:defRPr sz="1063"/>
            </a:lvl3pPr>
            <a:lvl4pPr marL="810067" indent="0" algn="ctr">
              <a:buNone/>
              <a:defRPr sz="945"/>
            </a:lvl4pPr>
            <a:lvl5pPr marL="1080089" indent="0" algn="ctr">
              <a:buNone/>
              <a:defRPr sz="945"/>
            </a:lvl5pPr>
            <a:lvl6pPr marL="1350112" indent="0" algn="ctr">
              <a:buNone/>
              <a:defRPr sz="945"/>
            </a:lvl6pPr>
            <a:lvl7pPr marL="1620134" indent="0" algn="ctr">
              <a:buNone/>
              <a:defRPr sz="945"/>
            </a:lvl7pPr>
            <a:lvl8pPr marL="1890156" indent="0" algn="ctr">
              <a:buNone/>
              <a:defRPr sz="945"/>
            </a:lvl8pPr>
            <a:lvl9pPr marL="2160179" indent="0" algn="ctr">
              <a:buNone/>
              <a:defRPr sz="945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A1E7B-BE9A-4EF1-9815-E5F5271CB206}" type="datetimeFigureOut">
              <a:rPr lang="ko-KR" altLang="en-US" smtClean="0"/>
              <a:t>2022-08-05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C52B7-1026-484F-AC48-7C4EC53CCC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54452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A1E7B-BE9A-4EF1-9815-E5F5271CB206}" type="datetimeFigureOut">
              <a:rPr lang="ko-KR" altLang="en-US" smtClean="0"/>
              <a:t>2022-08-05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C52B7-1026-484F-AC48-7C4EC53CCC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61630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64858" y="973667"/>
            <a:ext cx="1164521" cy="1549823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71297" y="973667"/>
            <a:ext cx="3426053" cy="1549823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A1E7B-BE9A-4EF1-9815-E5F5271CB206}" type="datetimeFigureOut">
              <a:rPr lang="ko-KR" altLang="en-US" smtClean="0"/>
              <a:t>2022-08-05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C52B7-1026-484F-AC48-7C4EC53CCC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75815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A1E7B-BE9A-4EF1-9815-E5F5271CB206}" type="datetimeFigureOut">
              <a:rPr lang="ko-KR" altLang="en-US" smtClean="0"/>
              <a:t>2022-08-05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C52B7-1026-484F-AC48-7C4EC53CCC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02995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8484" y="4559305"/>
            <a:ext cx="4658082" cy="7607299"/>
          </a:xfrm>
        </p:spPr>
        <p:txBody>
          <a:bodyPr anchor="b"/>
          <a:lstStyle>
            <a:lvl1pPr>
              <a:defRPr sz="3544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8484" y="12238572"/>
            <a:ext cx="4658082" cy="4000499"/>
          </a:xfrm>
        </p:spPr>
        <p:txBody>
          <a:bodyPr/>
          <a:lstStyle>
            <a:lvl1pPr marL="0" indent="0">
              <a:buNone/>
              <a:defRPr sz="1417">
                <a:solidFill>
                  <a:schemeClr val="tx1"/>
                </a:solidFill>
              </a:defRPr>
            </a:lvl1pPr>
            <a:lvl2pPr marL="270022" indent="0">
              <a:buNone/>
              <a:defRPr sz="1181">
                <a:solidFill>
                  <a:schemeClr val="tx1">
                    <a:tint val="75000"/>
                  </a:schemeClr>
                </a:solidFill>
              </a:defRPr>
            </a:lvl2pPr>
            <a:lvl3pPr marL="540045" indent="0">
              <a:buNone/>
              <a:defRPr sz="1063">
                <a:solidFill>
                  <a:schemeClr val="tx1">
                    <a:tint val="75000"/>
                  </a:schemeClr>
                </a:solidFill>
              </a:defRPr>
            </a:lvl3pPr>
            <a:lvl4pPr marL="810067" indent="0">
              <a:buNone/>
              <a:defRPr sz="945">
                <a:solidFill>
                  <a:schemeClr val="tx1">
                    <a:tint val="75000"/>
                  </a:schemeClr>
                </a:solidFill>
              </a:defRPr>
            </a:lvl4pPr>
            <a:lvl5pPr marL="1080089" indent="0">
              <a:buNone/>
              <a:defRPr sz="945">
                <a:solidFill>
                  <a:schemeClr val="tx1">
                    <a:tint val="75000"/>
                  </a:schemeClr>
                </a:solidFill>
              </a:defRPr>
            </a:lvl5pPr>
            <a:lvl6pPr marL="1350112" indent="0">
              <a:buNone/>
              <a:defRPr sz="945">
                <a:solidFill>
                  <a:schemeClr val="tx1">
                    <a:tint val="75000"/>
                  </a:schemeClr>
                </a:solidFill>
              </a:defRPr>
            </a:lvl6pPr>
            <a:lvl7pPr marL="1620134" indent="0">
              <a:buNone/>
              <a:defRPr sz="945">
                <a:solidFill>
                  <a:schemeClr val="tx1">
                    <a:tint val="75000"/>
                  </a:schemeClr>
                </a:solidFill>
              </a:defRPr>
            </a:lvl7pPr>
            <a:lvl8pPr marL="1890156" indent="0">
              <a:buNone/>
              <a:defRPr sz="945">
                <a:solidFill>
                  <a:schemeClr val="tx1">
                    <a:tint val="75000"/>
                  </a:schemeClr>
                </a:solidFill>
              </a:defRPr>
            </a:lvl8pPr>
            <a:lvl9pPr marL="2160179" indent="0">
              <a:buNone/>
              <a:defRPr sz="94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A1E7B-BE9A-4EF1-9815-E5F5271CB206}" type="datetimeFigureOut">
              <a:rPr lang="ko-KR" altLang="en-US" smtClean="0"/>
              <a:t>2022-08-05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C52B7-1026-484F-AC48-7C4EC53CCC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9672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71296" y="4868333"/>
            <a:ext cx="2295287" cy="1160356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734092" y="4868333"/>
            <a:ext cx="2295287" cy="1160356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A1E7B-BE9A-4EF1-9815-E5F5271CB206}" type="datetimeFigureOut">
              <a:rPr lang="ko-KR" altLang="en-US" smtClean="0"/>
              <a:t>2022-08-05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C52B7-1026-484F-AC48-7C4EC53CCC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53586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2000" y="973671"/>
            <a:ext cx="4658082" cy="353483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2001" y="4483101"/>
            <a:ext cx="2284738" cy="2197099"/>
          </a:xfrm>
        </p:spPr>
        <p:txBody>
          <a:bodyPr anchor="b"/>
          <a:lstStyle>
            <a:lvl1pPr marL="0" indent="0">
              <a:buNone/>
              <a:defRPr sz="1417" b="1"/>
            </a:lvl1pPr>
            <a:lvl2pPr marL="270022" indent="0">
              <a:buNone/>
              <a:defRPr sz="1181" b="1"/>
            </a:lvl2pPr>
            <a:lvl3pPr marL="540045" indent="0">
              <a:buNone/>
              <a:defRPr sz="1063" b="1"/>
            </a:lvl3pPr>
            <a:lvl4pPr marL="810067" indent="0">
              <a:buNone/>
              <a:defRPr sz="945" b="1"/>
            </a:lvl4pPr>
            <a:lvl5pPr marL="1080089" indent="0">
              <a:buNone/>
              <a:defRPr sz="945" b="1"/>
            </a:lvl5pPr>
            <a:lvl6pPr marL="1350112" indent="0">
              <a:buNone/>
              <a:defRPr sz="945" b="1"/>
            </a:lvl6pPr>
            <a:lvl7pPr marL="1620134" indent="0">
              <a:buNone/>
              <a:defRPr sz="945" b="1"/>
            </a:lvl7pPr>
            <a:lvl8pPr marL="1890156" indent="0">
              <a:buNone/>
              <a:defRPr sz="945" b="1"/>
            </a:lvl8pPr>
            <a:lvl9pPr marL="2160179" indent="0">
              <a:buNone/>
              <a:defRPr sz="945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2001" y="6680200"/>
            <a:ext cx="2284738" cy="982556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734092" y="4483101"/>
            <a:ext cx="2295990" cy="2197099"/>
          </a:xfrm>
        </p:spPr>
        <p:txBody>
          <a:bodyPr anchor="b"/>
          <a:lstStyle>
            <a:lvl1pPr marL="0" indent="0">
              <a:buNone/>
              <a:defRPr sz="1417" b="1"/>
            </a:lvl1pPr>
            <a:lvl2pPr marL="270022" indent="0">
              <a:buNone/>
              <a:defRPr sz="1181" b="1"/>
            </a:lvl2pPr>
            <a:lvl3pPr marL="540045" indent="0">
              <a:buNone/>
              <a:defRPr sz="1063" b="1"/>
            </a:lvl3pPr>
            <a:lvl4pPr marL="810067" indent="0">
              <a:buNone/>
              <a:defRPr sz="945" b="1"/>
            </a:lvl4pPr>
            <a:lvl5pPr marL="1080089" indent="0">
              <a:buNone/>
              <a:defRPr sz="945" b="1"/>
            </a:lvl5pPr>
            <a:lvl6pPr marL="1350112" indent="0">
              <a:buNone/>
              <a:defRPr sz="945" b="1"/>
            </a:lvl6pPr>
            <a:lvl7pPr marL="1620134" indent="0">
              <a:buNone/>
              <a:defRPr sz="945" b="1"/>
            </a:lvl7pPr>
            <a:lvl8pPr marL="1890156" indent="0">
              <a:buNone/>
              <a:defRPr sz="945" b="1"/>
            </a:lvl8pPr>
            <a:lvl9pPr marL="2160179" indent="0">
              <a:buNone/>
              <a:defRPr sz="945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734092" y="6680200"/>
            <a:ext cx="2295990" cy="982556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A1E7B-BE9A-4EF1-9815-E5F5271CB206}" type="datetimeFigureOut">
              <a:rPr lang="ko-KR" altLang="en-US" smtClean="0"/>
              <a:t>2022-08-05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C52B7-1026-484F-AC48-7C4EC53CCC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31445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A1E7B-BE9A-4EF1-9815-E5F5271CB206}" type="datetimeFigureOut">
              <a:rPr lang="ko-KR" altLang="en-US" smtClean="0"/>
              <a:t>2022-08-05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C52B7-1026-484F-AC48-7C4EC53CCC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3441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A1E7B-BE9A-4EF1-9815-E5F5271CB206}" type="datetimeFigureOut">
              <a:rPr lang="ko-KR" altLang="en-US" smtClean="0"/>
              <a:t>2022-08-05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C52B7-1026-484F-AC48-7C4EC53CCC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84775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2000" y="1219200"/>
            <a:ext cx="1741858" cy="4267200"/>
          </a:xfrm>
        </p:spPr>
        <p:txBody>
          <a:bodyPr anchor="b"/>
          <a:lstStyle>
            <a:lvl1pPr>
              <a:defRPr sz="189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95990" y="2633138"/>
            <a:ext cx="2734092" cy="12996333"/>
          </a:xfrm>
        </p:spPr>
        <p:txBody>
          <a:bodyPr/>
          <a:lstStyle>
            <a:lvl1pPr>
              <a:defRPr sz="1890"/>
            </a:lvl1pPr>
            <a:lvl2pPr>
              <a:defRPr sz="1654"/>
            </a:lvl2pPr>
            <a:lvl3pPr>
              <a:defRPr sz="1417"/>
            </a:lvl3pPr>
            <a:lvl4pPr>
              <a:defRPr sz="1181"/>
            </a:lvl4pPr>
            <a:lvl5pPr>
              <a:defRPr sz="1181"/>
            </a:lvl5pPr>
            <a:lvl6pPr>
              <a:defRPr sz="1181"/>
            </a:lvl6pPr>
            <a:lvl7pPr>
              <a:defRPr sz="1181"/>
            </a:lvl7pPr>
            <a:lvl8pPr>
              <a:defRPr sz="1181"/>
            </a:lvl8pPr>
            <a:lvl9pPr>
              <a:defRPr sz="118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72000" y="5486400"/>
            <a:ext cx="1741858" cy="10164235"/>
          </a:xfrm>
        </p:spPr>
        <p:txBody>
          <a:bodyPr/>
          <a:lstStyle>
            <a:lvl1pPr marL="0" indent="0">
              <a:buNone/>
              <a:defRPr sz="945"/>
            </a:lvl1pPr>
            <a:lvl2pPr marL="270022" indent="0">
              <a:buNone/>
              <a:defRPr sz="827"/>
            </a:lvl2pPr>
            <a:lvl3pPr marL="540045" indent="0">
              <a:buNone/>
              <a:defRPr sz="709"/>
            </a:lvl3pPr>
            <a:lvl4pPr marL="810067" indent="0">
              <a:buNone/>
              <a:defRPr sz="591"/>
            </a:lvl4pPr>
            <a:lvl5pPr marL="1080089" indent="0">
              <a:buNone/>
              <a:defRPr sz="591"/>
            </a:lvl5pPr>
            <a:lvl6pPr marL="1350112" indent="0">
              <a:buNone/>
              <a:defRPr sz="591"/>
            </a:lvl6pPr>
            <a:lvl7pPr marL="1620134" indent="0">
              <a:buNone/>
              <a:defRPr sz="591"/>
            </a:lvl7pPr>
            <a:lvl8pPr marL="1890156" indent="0">
              <a:buNone/>
              <a:defRPr sz="591"/>
            </a:lvl8pPr>
            <a:lvl9pPr marL="2160179" indent="0">
              <a:buNone/>
              <a:defRPr sz="59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A1E7B-BE9A-4EF1-9815-E5F5271CB206}" type="datetimeFigureOut">
              <a:rPr lang="ko-KR" altLang="en-US" smtClean="0"/>
              <a:t>2022-08-05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C52B7-1026-484F-AC48-7C4EC53CCC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32653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2000" y="1219200"/>
            <a:ext cx="1741858" cy="4267200"/>
          </a:xfrm>
        </p:spPr>
        <p:txBody>
          <a:bodyPr anchor="b"/>
          <a:lstStyle>
            <a:lvl1pPr>
              <a:defRPr sz="189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95990" y="2633138"/>
            <a:ext cx="2734092" cy="12996333"/>
          </a:xfrm>
        </p:spPr>
        <p:txBody>
          <a:bodyPr anchor="t"/>
          <a:lstStyle>
            <a:lvl1pPr marL="0" indent="0">
              <a:buNone/>
              <a:defRPr sz="1890"/>
            </a:lvl1pPr>
            <a:lvl2pPr marL="270022" indent="0">
              <a:buNone/>
              <a:defRPr sz="1654"/>
            </a:lvl2pPr>
            <a:lvl3pPr marL="540045" indent="0">
              <a:buNone/>
              <a:defRPr sz="1417"/>
            </a:lvl3pPr>
            <a:lvl4pPr marL="810067" indent="0">
              <a:buNone/>
              <a:defRPr sz="1181"/>
            </a:lvl4pPr>
            <a:lvl5pPr marL="1080089" indent="0">
              <a:buNone/>
              <a:defRPr sz="1181"/>
            </a:lvl5pPr>
            <a:lvl6pPr marL="1350112" indent="0">
              <a:buNone/>
              <a:defRPr sz="1181"/>
            </a:lvl6pPr>
            <a:lvl7pPr marL="1620134" indent="0">
              <a:buNone/>
              <a:defRPr sz="1181"/>
            </a:lvl7pPr>
            <a:lvl8pPr marL="1890156" indent="0">
              <a:buNone/>
              <a:defRPr sz="1181"/>
            </a:lvl8pPr>
            <a:lvl9pPr marL="2160179" indent="0">
              <a:buNone/>
              <a:defRPr sz="1181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72000" y="5486400"/>
            <a:ext cx="1741858" cy="10164235"/>
          </a:xfrm>
        </p:spPr>
        <p:txBody>
          <a:bodyPr/>
          <a:lstStyle>
            <a:lvl1pPr marL="0" indent="0">
              <a:buNone/>
              <a:defRPr sz="945"/>
            </a:lvl1pPr>
            <a:lvl2pPr marL="270022" indent="0">
              <a:buNone/>
              <a:defRPr sz="827"/>
            </a:lvl2pPr>
            <a:lvl3pPr marL="540045" indent="0">
              <a:buNone/>
              <a:defRPr sz="709"/>
            </a:lvl3pPr>
            <a:lvl4pPr marL="810067" indent="0">
              <a:buNone/>
              <a:defRPr sz="591"/>
            </a:lvl4pPr>
            <a:lvl5pPr marL="1080089" indent="0">
              <a:buNone/>
              <a:defRPr sz="591"/>
            </a:lvl5pPr>
            <a:lvl6pPr marL="1350112" indent="0">
              <a:buNone/>
              <a:defRPr sz="591"/>
            </a:lvl6pPr>
            <a:lvl7pPr marL="1620134" indent="0">
              <a:buNone/>
              <a:defRPr sz="591"/>
            </a:lvl7pPr>
            <a:lvl8pPr marL="1890156" indent="0">
              <a:buNone/>
              <a:defRPr sz="591"/>
            </a:lvl8pPr>
            <a:lvl9pPr marL="2160179" indent="0">
              <a:buNone/>
              <a:defRPr sz="59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A1E7B-BE9A-4EF1-9815-E5F5271CB206}" type="datetimeFigureOut">
              <a:rPr lang="ko-KR" altLang="en-US" smtClean="0"/>
              <a:t>2022-08-05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C52B7-1026-484F-AC48-7C4EC53CCC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9878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71297" y="973671"/>
            <a:ext cx="4658082" cy="35348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1297" y="4868333"/>
            <a:ext cx="4658082" cy="116035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71296" y="16950271"/>
            <a:ext cx="1215152" cy="9736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3A1E7B-BE9A-4EF1-9815-E5F5271CB206}" type="datetimeFigureOut">
              <a:rPr lang="ko-KR" altLang="en-US" smtClean="0"/>
              <a:t>2022-08-05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788974" y="16950271"/>
            <a:ext cx="1822728" cy="9736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0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814227" y="16950271"/>
            <a:ext cx="1215152" cy="9736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EC52B7-1026-484F-AC48-7C4EC53CCC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07252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540045" rtl="0" eaLnBrk="1" latinLnBrk="1" hangingPunct="1">
        <a:lnSpc>
          <a:spcPct val="90000"/>
        </a:lnSpc>
        <a:spcBef>
          <a:spcPct val="0"/>
        </a:spcBef>
        <a:buNone/>
        <a:defRPr sz="25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35011" indent="-135011" algn="l" defTabSz="540045" rtl="0" eaLnBrk="1" latinLnBrk="1" hangingPunct="1">
        <a:lnSpc>
          <a:spcPct val="90000"/>
        </a:lnSpc>
        <a:spcBef>
          <a:spcPts val="591"/>
        </a:spcBef>
        <a:buFont typeface="Arial" panose="020B0604020202020204" pitchFamily="34" charset="0"/>
        <a:buChar char="•"/>
        <a:defRPr sz="1654" kern="1200">
          <a:solidFill>
            <a:schemeClr val="tx1"/>
          </a:solidFill>
          <a:latin typeface="+mn-lt"/>
          <a:ea typeface="+mn-ea"/>
          <a:cs typeface="+mn-cs"/>
        </a:defRPr>
      </a:lvl1pPr>
      <a:lvl2pPr marL="405033" indent="-135011" algn="l" defTabSz="540045" rtl="0" eaLnBrk="1" latinLnBrk="1" hangingPunct="1">
        <a:lnSpc>
          <a:spcPct val="90000"/>
        </a:lnSpc>
        <a:spcBef>
          <a:spcPts val="295"/>
        </a:spcBef>
        <a:buFont typeface="Arial" panose="020B0604020202020204" pitchFamily="34" charset="0"/>
        <a:buChar char="•"/>
        <a:defRPr sz="1417" kern="1200">
          <a:solidFill>
            <a:schemeClr val="tx1"/>
          </a:solidFill>
          <a:latin typeface="+mn-lt"/>
          <a:ea typeface="+mn-ea"/>
          <a:cs typeface="+mn-cs"/>
        </a:defRPr>
      </a:lvl2pPr>
      <a:lvl3pPr marL="675056" indent="-135011" algn="l" defTabSz="540045" rtl="0" eaLnBrk="1" latinLnBrk="1" hangingPunct="1">
        <a:lnSpc>
          <a:spcPct val="90000"/>
        </a:lnSpc>
        <a:spcBef>
          <a:spcPts val="295"/>
        </a:spcBef>
        <a:buFont typeface="Arial" panose="020B0604020202020204" pitchFamily="34" charset="0"/>
        <a:buChar char="•"/>
        <a:defRPr sz="1181" kern="1200">
          <a:solidFill>
            <a:schemeClr val="tx1"/>
          </a:solidFill>
          <a:latin typeface="+mn-lt"/>
          <a:ea typeface="+mn-ea"/>
          <a:cs typeface="+mn-cs"/>
        </a:defRPr>
      </a:lvl3pPr>
      <a:lvl4pPr marL="945078" indent="-135011" algn="l" defTabSz="540045" rtl="0" eaLnBrk="1" latinLnBrk="1" hangingPunct="1">
        <a:lnSpc>
          <a:spcPct val="90000"/>
        </a:lnSpc>
        <a:spcBef>
          <a:spcPts val="295"/>
        </a:spcBef>
        <a:buFont typeface="Arial" panose="020B0604020202020204" pitchFamily="34" charset="0"/>
        <a:buChar char="•"/>
        <a:defRPr sz="1063" kern="1200">
          <a:solidFill>
            <a:schemeClr val="tx1"/>
          </a:solidFill>
          <a:latin typeface="+mn-lt"/>
          <a:ea typeface="+mn-ea"/>
          <a:cs typeface="+mn-cs"/>
        </a:defRPr>
      </a:lvl4pPr>
      <a:lvl5pPr marL="1215100" indent="-135011" algn="l" defTabSz="540045" rtl="0" eaLnBrk="1" latinLnBrk="1" hangingPunct="1">
        <a:lnSpc>
          <a:spcPct val="90000"/>
        </a:lnSpc>
        <a:spcBef>
          <a:spcPts val="295"/>
        </a:spcBef>
        <a:buFont typeface="Arial" panose="020B0604020202020204" pitchFamily="34" charset="0"/>
        <a:buChar char="•"/>
        <a:defRPr sz="1063" kern="1200">
          <a:solidFill>
            <a:schemeClr val="tx1"/>
          </a:solidFill>
          <a:latin typeface="+mn-lt"/>
          <a:ea typeface="+mn-ea"/>
          <a:cs typeface="+mn-cs"/>
        </a:defRPr>
      </a:lvl5pPr>
      <a:lvl6pPr marL="1485123" indent="-135011" algn="l" defTabSz="540045" rtl="0" eaLnBrk="1" latinLnBrk="1" hangingPunct="1">
        <a:lnSpc>
          <a:spcPct val="90000"/>
        </a:lnSpc>
        <a:spcBef>
          <a:spcPts val="295"/>
        </a:spcBef>
        <a:buFont typeface="Arial" panose="020B0604020202020204" pitchFamily="34" charset="0"/>
        <a:buChar char="•"/>
        <a:defRPr sz="1063" kern="1200">
          <a:solidFill>
            <a:schemeClr val="tx1"/>
          </a:solidFill>
          <a:latin typeface="+mn-lt"/>
          <a:ea typeface="+mn-ea"/>
          <a:cs typeface="+mn-cs"/>
        </a:defRPr>
      </a:lvl6pPr>
      <a:lvl7pPr marL="1755145" indent="-135011" algn="l" defTabSz="540045" rtl="0" eaLnBrk="1" latinLnBrk="1" hangingPunct="1">
        <a:lnSpc>
          <a:spcPct val="90000"/>
        </a:lnSpc>
        <a:spcBef>
          <a:spcPts val="295"/>
        </a:spcBef>
        <a:buFont typeface="Arial" panose="020B0604020202020204" pitchFamily="34" charset="0"/>
        <a:buChar char="•"/>
        <a:defRPr sz="1063" kern="1200">
          <a:solidFill>
            <a:schemeClr val="tx1"/>
          </a:solidFill>
          <a:latin typeface="+mn-lt"/>
          <a:ea typeface="+mn-ea"/>
          <a:cs typeface="+mn-cs"/>
        </a:defRPr>
      </a:lvl7pPr>
      <a:lvl8pPr marL="2025167" indent="-135011" algn="l" defTabSz="540045" rtl="0" eaLnBrk="1" latinLnBrk="1" hangingPunct="1">
        <a:lnSpc>
          <a:spcPct val="90000"/>
        </a:lnSpc>
        <a:spcBef>
          <a:spcPts val="295"/>
        </a:spcBef>
        <a:buFont typeface="Arial" panose="020B0604020202020204" pitchFamily="34" charset="0"/>
        <a:buChar char="•"/>
        <a:defRPr sz="1063" kern="1200">
          <a:solidFill>
            <a:schemeClr val="tx1"/>
          </a:solidFill>
          <a:latin typeface="+mn-lt"/>
          <a:ea typeface="+mn-ea"/>
          <a:cs typeface="+mn-cs"/>
        </a:defRPr>
      </a:lvl8pPr>
      <a:lvl9pPr marL="2295190" indent="-135011" algn="l" defTabSz="540045" rtl="0" eaLnBrk="1" latinLnBrk="1" hangingPunct="1">
        <a:lnSpc>
          <a:spcPct val="90000"/>
        </a:lnSpc>
        <a:spcBef>
          <a:spcPts val="295"/>
        </a:spcBef>
        <a:buFont typeface="Arial" panose="020B0604020202020204" pitchFamily="34" charset="0"/>
        <a:buChar char="•"/>
        <a:defRPr sz="106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40045" rtl="0" eaLnBrk="1" latinLnBrk="1" hangingPunct="1">
        <a:defRPr sz="1063" kern="1200">
          <a:solidFill>
            <a:schemeClr val="tx1"/>
          </a:solidFill>
          <a:latin typeface="+mn-lt"/>
          <a:ea typeface="+mn-ea"/>
          <a:cs typeface="+mn-cs"/>
        </a:defRPr>
      </a:lvl1pPr>
      <a:lvl2pPr marL="270022" algn="l" defTabSz="540045" rtl="0" eaLnBrk="1" latinLnBrk="1" hangingPunct="1">
        <a:defRPr sz="1063" kern="1200">
          <a:solidFill>
            <a:schemeClr val="tx1"/>
          </a:solidFill>
          <a:latin typeface="+mn-lt"/>
          <a:ea typeface="+mn-ea"/>
          <a:cs typeface="+mn-cs"/>
        </a:defRPr>
      </a:lvl2pPr>
      <a:lvl3pPr marL="540045" algn="l" defTabSz="540045" rtl="0" eaLnBrk="1" latinLnBrk="1" hangingPunct="1">
        <a:defRPr sz="1063" kern="1200">
          <a:solidFill>
            <a:schemeClr val="tx1"/>
          </a:solidFill>
          <a:latin typeface="+mn-lt"/>
          <a:ea typeface="+mn-ea"/>
          <a:cs typeface="+mn-cs"/>
        </a:defRPr>
      </a:lvl3pPr>
      <a:lvl4pPr marL="810067" algn="l" defTabSz="540045" rtl="0" eaLnBrk="1" latinLnBrk="1" hangingPunct="1">
        <a:defRPr sz="1063" kern="1200">
          <a:solidFill>
            <a:schemeClr val="tx1"/>
          </a:solidFill>
          <a:latin typeface="+mn-lt"/>
          <a:ea typeface="+mn-ea"/>
          <a:cs typeface="+mn-cs"/>
        </a:defRPr>
      </a:lvl4pPr>
      <a:lvl5pPr marL="1080089" algn="l" defTabSz="540045" rtl="0" eaLnBrk="1" latinLnBrk="1" hangingPunct="1">
        <a:defRPr sz="1063" kern="1200">
          <a:solidFill>
            <a:schemeClr val="tx1"/>
          </a:solidFill>
          <a:latin typeface="+mn-lt"/>
          <a:ea typeface="+mn-ea"/>
          <a:cs typeface="+mn-cs"/>
        </a:defRPr>
      </a:lvl5pPr>
      <a:lvl6pPr marL="1350112" algn="l" defTabSz="540045" rtl="0" eaLnBrk="1" latinLnBrk="1" hangingPunct="1">
        <a:defRPr sz="1063" kern="1200">
          <a:solidFill>
            <a:schemeClr val="tx1"/>
          </a:solidFill>
          <a:latin typeface="+mn-lt"/>
          <a:ea typeface="+mn-ea"/>
          <a:cs typeface="+mn-cs"/>
        </a:defRPr>
      </a:lvl6pPr>
      <a:lvl7pPr marL="1620134" algn="l" defTabSz="540045" rtl="0" eaLnBrk="1" latinLnBrk="1" hangingPunct="1">
        <a:defRPr sz="1063" kern="1200">
          <a:solidFill>
            <a:schemeClr val="tx1"/>
          </a:solidFill>
          <a:latin typeface="+mn-lt"/>
          <a:ea typeface="+mn-ea"/>
          <a:cs typeface="+mn-cs"/>
        </a:defRPr>
      </a:lvl7pPr>
      <a:lvl8pPr marL="1890156" algn="l" defTabSz="540045" rtl="0" eaLnBrk="1" latinLnBrk="1" hangingPunct="1">
        <a:defRPr sz="1063" kern="1200">
          <a:solidFill>
            <a:schemeClr val="tx1"/>
          </a:solidFill>
          <a:latin typeface="+mn-lt"/>
          <a:ea typeface="+mn-ea"/>
          <a:cs typeface="+mn-cs"/>
        </a:defRPr>
      </a:lvl8pPr>
      <a:lvl9pPr marL="2160179" algn="l" defTabSz="540045" rtl="0" eaLnBrk="1" latinLnBrk="1" hangingPunct="1">
        <a:defRPr sz="106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206058" y="81546"/>
            <a:ext cx="3960919" cy="18126402"/>
            <a:chOff x="1206058" y="81546"/>
            <a:chExt cx="3960919" cy="18126402"/>
          </a:xfrm>
        </p:grpSpPr>
        <p:grpSp>
          <p:nvGrpSpPr>
            <p:cNvPr id="38" name="그룹 37"/>
            <p:cNvGrpSpPr/>
            <p:nvPr/>
          </p:nvGrpSpPr>
          <p:grpSpPr>
            <a:xfrm>
              <a:off x="1306541" y="211015"/>
              <a:ext cx="3426233" cy="17996933"/>
              <a:chOff x="95714" y="6886844"/>
              <a:chExt cx="2310817" cy="11295983"/>
            </a:xfrm>
          </p:grpSpPr>
          <p:pic>
            <p:nvPicPr>
              <p:cNvPr id="39" name="그림 38"/>
              <p:cNvPicPr>
                <a:picLocks noChangeAspect="1"/>
              </p:cNvPicPr>
              <p:nvPr/>
            </p:nvPicPr>
            <p:blipFill rotWithShape="1">
              <a:blip r:embed="rId2"/>
              <a:srcRect t="86" r="15948" b="97849"/>
              <a:stretch/>
            </p:blipFill>
            <p:spPr>
              <a:xfrm>
                <a:off x="127679" y="6915183"/>
                <a:ext cx="2246462" cy="230406"/>
              </a:xfrm>
              <a:prstGeom prst="rect">
                <a:avLst/>
              </a:prstGeom>
            </p:spPr>
          </p:pic>
          <p:pic>
            <p:nvPicPr>
              <p:cNvPr id="40" name="그림 39"/>
              <p:cNvPicPr>
                <a:picLocks noChangeAspect="1"/>
              </p:cNvPicPr>
              <p:nvPr/>
            </p:nvPicPr>
            <p:blipFill rotWithShape="1">
              <a:blip r:embed="rId2"/>
              <a:srcRect t="11529" r="15948" b="6328"/>
              <a:stretch/>
            </p:blipFill>
            <p:spPr>
              <a:xfrm>
                <a:off x="127679" y="8253620"/>
                <a:ext cx="2246462" cy="9165048"/>
              </a:xfrm>
              <a:prstGeom prst="rect">
                <a:avLst/>
              </a:prstGeom>
            </p:spPr>
          </p:pic>
          <p:pic>
            <p:nvPicPr>
              <p:cNvPr id="41" name="그림 40"/>
              <p:cNvPicPr>
                <a:picLocks noChangeAspect="1"/>
              </p:cNvPicPr>
              <p:nvPr/>
            </p:nvPicPr>
            <p:blipFill rotWithShape="1">
              <a:blip r:embed="rId2"/>
              <a:srcRect t="2237" r="15948" b="89159"/>
              <a:stretch/>
            </p:blipFill>
            <p:spPr>
              <a:xfrm>
                <a:off x="127679" y="7219591"/>
                <a:ext cx="2246462" cy="960026"/>
              </a:xfrm>
              <a:prstGeom prst="rect">
                <a:avLst/>
              </a:prstGeom>
            </p:spPr>
          </p:pic>
          <p:pic>
            <p:nvPicPr>
              <p:cNvPr id="42" name="그림 41"/>
              <p:cNvPicPr>
                <a:picLocks noChangeAspect="1"/>
              </p:cNvPicPr>
              <p:nvPr/>
            </p:nvPicPr>
            <p:blipFill rotWithShape="1">
              <a:blip r:embed="rId2"/>
              <a:srcRect t="93815" r="15948" b="-1"/>
              <a:stretch/>
            </p:blipFill>
            <p:spPr>
              <a:xfrm>
                <a:off x="127679" y="17492669"/>
                <a:ext cx="2246462" cy="690158"/>
              </a:xfrm>
              <a:prstGeom prst="rect">
                <a:avLst/>
              </a:prstGeom>
            </p:spPr>
          </p:pic>
          <p:sp>
            <p:nvSpPr>
              <p:cNvPr id="43" name="직사각형 42"/>
              <p:cNvSpPr/>
              <p:nvPr/>
            </p:nvSpPr>
            <p:spPr>
              <a:xfrm>
                <a:off x="96139" y="6886844"/>
                <a:ext cx="2310392" cy="25874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57602" tIns="28801" rIns="57602" bIns="2880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268"/>
              </a:p>
            </p:txBody>
          </p:sp>
          <p:sp>
            <p:nvSpPr>
              <p:cNvPr id="44" name="직사각형 43"/>
              <p:cNvSpPr/>
              <p:nvPr/>
            </p:nvSpPr>
            <p:spPr>
              <a:xfrm>
                <a:off x="96139" y="7202413"/>
                <a:ext cx="2310392" cy="977204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57602" tIns="28801" rIns="57602" bIns="2880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268"/>
              </a:p>
            </p:txBody>
          </p:sp>
          <p:sp>
            <p:nvSpPr>
              <p:cNvPr id="45" name="직사각형 44"/>
              <p:cNvSpPr/>
              <p:nvPr/>
            </p:nvSpPr>
            <p:spPr>
              <a:xfrm>
                <a:off x="96139" y="8236441"/>
                <a:ext cx="2310392" cy="9182226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57602" tIns="28801" rIns="57602" bIns="2880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268"/>
              </a:p>
            </p:txBody>
          </p:sp>
          <p:sp>
            <p:nvSpPr>
              <p:cNvPr id="46" name="직사각형 45"/>
              <p:cNvSpPr/>
              <p:nvPr/>
            </p:nvSpPr>
            <p:spPr>
              <a:xfrm>
                <a:off x="95714" y="17475489"/>
                <a:ext cx="2310392" cy="7073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57602" tIns="28801" rIns="57602" bIns="2880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268"/>
              </a:p>
            </p:txBody>
          </p:sp>
        </p:grpSp>
        <p:sp>
          <p:nvSpPr>
            <p:cNvPr id="47" name="TextBox 46"/>
            <p:cNvSpPr txBox="1"/>
            <p:nvPr/>
          </p:nvSpPr>
          <p:spPr>
            <a:xfrm>
              <a:off x="1206058" y="81546"/>
              <a:ext cx="755335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" dirty="0" smtClean="0"/>
                <a:t>header &gt; </a:t>
              </a:r>
              <a:r>
                <a:rPr lang="en-US" altLang="ko-KR" sz="600" dirty="0" err="1" smtClean="0"/>
                <a:t>div.inner</a:t>
              </a:r>
              <a:endParaRPr lang="ko-KR" altLang="en-US" sz="600" dirty="0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1208021" y="578102"/>
              <a:ext cx="790601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" dirty="0" err="1" smtClean="0"/>
                <a:t>div#title</a:t>
              </a:r>
              <a:r>
                <a:rPr lang="en-US" altLang="ko-KR" sz="600" dirty="0" smtClean="0"/>
                <a:t> &gt; </a:t>
              </a:r>
              <a:r>
                <a:rPr lang="en-US" altLang="ko-KR" sz="600" dirty="0" err="1" smtClean="0"/>
                <a:t>div.inner</a:t>
              </a:r>
              <a:endParaRPr lang="ko-KR" altLang="en-US" sz="600" dirty="0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1208021" y="2226998"/>
              <a:ext cx="750526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" dirty="0" smtClean="0"/>
                <a:t>main &gt; section * 6</a:t>
              </a:r>
              <a:endParaRPr lang="ko-KR" altLang="en-US" sz="600" dirty="0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1206538" y="16940022"/>
              <a:ext cx="689612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" dirty="0" smtClean="0"/>
                <a:t>main &gt; </a:t>
              </a:r>
              <a:r>
                <a:rPr lang="en-US" altLang="ko-KR" sz="600" dirty="0" err="1" smtClean="0"/>
                <a:t>div.inner</a:t>
              </a:r>
              <a:endParaRPr lang="ko-KR" altLang="en-US" sz="600" dirty="0"/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2668061" y="338057"/>
              <a:ext cx="702561" cy="203301"/>
            </a:xfrm>
            <a:prstGeom prst="rect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7602" tIns="28801" rIns="57602" bIns="2880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268"/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1444946" y="361115"/>
              <a:ext cx="138779" cy="203301"/>
            </a:xfrm>
            <a:prstGeom prst="rect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7602" tIns="28801" rIns="57602" bIns="2880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268"/>
            </a:p>
          </p:txBody>
        </p:sp>
        <p:sp>
          <p:nvSpPr>
            <p:cNvPr id="53" name="직사각형 52"/>
            <p:cNvSpPr/>
            <p:nvPr/>
          </p:nvSpPr>
          <p:spPr>
            <a:xfrm>
              <a:off x="4149971" y="369473"/>
              <a:ext cx="453816" cy="203301"/>
            </a:xfrm>
            <a:prstGeom prst="rect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7602" tIns="28801" rIns="57602" bIns="2880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268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1353934" y="210361"/>
              <a:ext cx="65422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00" dirty="0" err="1" smtClean="0">
                  <a:solidFill>
                    <a:srgbClr val="FF0000"/>
                  </a:solidFill>
                </a:rPr>
                <a:t>div.a+nav</a:t>
              </a:r>
              <a:endParaRPr lang="ko-KR" altLang="en-US" sz="600" dirty="0">
                <a:solidFill>
                  <a:srgbClr val="FF0000"/>
                </a:solidFill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2476968" y="264360"/>
              <a:ext cx="286135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00" dirty="0" smtClean="0">
                  <a:solidFill>
                    <a:srgbClr val="FF0000"/>
                  </a:solidFill>
                </a:rPr>
                <a:t>h1</a:t>
              </a:r>
              <a:endParaRPr lang="ko-KR" altLang="en-US" sz="600" dirty="0">
                <a:solidFill>
                  <a:srgbClr val="FF0000"/>
                </a:solidFill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4056256" y="235676"/>
              <a:ext cx="719504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00" dirty="0" err="1" smtClean="0">
                  <a:solidFill>
                    <a:srgbClr val="FF0000"/>
                  </a:solidFill>
                </a:rPr>
                <a:t>ul.enb</a:t>
              </a:r>
              <a:r>
                <a:rPr lang="en-US" altLang="ko-KR" sz="600" dirty="0">
                  <a:solidFill>
                    <a:srgbClr val="FF0000"/>
                  </a:solidFill>
                </a:rPr>
                <a:t> </a:t>
              </a:r>
              <a:r>
                <a:rPr lang="en-US" altLang="ko-KR" sz="600" dirty="0" smtClean="0">
                  <a:solidFill>
                    <a:srgbClr val="FF0000"/>
                  </a:solidFill>
                </a:rPr>
                <a:t>&gt; li * 2 &gt; a</a:t>
              </a:r>
              <a:endParaRPr lang="ko-KR" altLang="en-US" sz="600" dirty="0">
                <a:solidFill>
                  <a:srgbClr val="FF0000"/>
                </a:solidFill>
              </a:endParaRPr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1611026" y="1313422"/>
              <a:ext cx="1468794" cy="148613"/>
            </a:xfrm>
            <a:prstGeom prst="rect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7602" tIns="28801" rIns="57602" bIns="2880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268"/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1611026" y="1478256"/>
              <a:ext cx="659901" cy="148613"/>
            </a:xfrm>
            <a:prstGeom prst="rect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7602" tIns="28801" rIns="57602" bIns="2880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268"/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1420442" y="1329379"/>
              <a:ext cx="286135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00" dirty="0" smtClean="0">
                  <a:solidFill>
                    <a:srgbClr val="FF0000"/>
                  </a:solidFill>
                </a:rPr>
                <a:t>h2</a:t>
              </a:r>
              <a:endParaRPr lang="ko-KR" altLang="en-US" sz="600" dirty="0">
                <a:solidFill>
                  <a:srgbClr val="FF0000"/>
                </a:solidFill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1456708" y="1512681"/>
              <a:ext cx="286135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00" dirty="0" smtClean="0">
                  <a:solidFill>
                    <a:srgbClr val="FF0000"/>
                  </a:solidFill>
                </a:rPr>
                <a:t>p</a:t>
              </a:r>
              <a:endParaRPr lang="ko-KR" altLang="en-US" sz="600" dirty="0">
                <a:solidFill>
                  <a:srgbClr val="FF0000"/>
                </a:solidFill>
              </a:endParaRPr>
            </a:p>
          </p:txBody>
        </p:sp>
        <p:sp>
          <p:nvSpPr>
            <p:cNvPr id="61" name="직사각형 60"/>
            <p:cNvSpPr/>
            <p:nvPr/>
          </p:nvSpPr>
          <p:spPr>
            <a:xfrm>
              <a:off x="4406202" y="856933"/>
              <a:ext cx="227730" cy="1243172"/>
            </a:xfrm>
            <a:prstGeom prst="rect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7602" tIns="28801" rIns="57602" bIns="2880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268"/>
            </a:p>
          </p:txBody>
        </p:sp>
        <p:sp>
          <p:nvSpPr>
            <p:cNvPr id="62" name="TextBox 61"/>
            <p:cNvSpPr txBox="1"/>
            <p:nvPr/>
          </p:nvSpPr>
          <p:spPr>
            <a:xfrm rot="16200000">
              <a:off x="4076615" y="992528"/>
              <a:ext cx="742206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00" dirty="0" err="1" smtClean="0">
                  <a:solidFill>
                    <a:srgbClr val="FF0000"/>
                  </a:solidFill>
                </a:rPr>
                <a:t>div.deco</a:t>
              </a:r>
              <a:r>
                <a:rPr lang="en-US" altLang="ko-KR" sz="600" dirty="0" smtClean="0">
                  <a:solidFill>
                    <a:srgbClr val="FF0000"/>
                  </a:solidFill>
                </a:rPr>
                <a:t> &gt; a + p</a:t>
              </a:r>
              <a:endParaRPr lang="ko-KR" altLang="en-US" sz="600" dirty="0">
                <a:solidFill>
                  <a:srgbClr val="FF0000"/>
                </a:solidFill>
              </a:endParaRPr>
            </a:p>
          </p:txBody>
        </p:sp>
        <p:sp>
          <p:nvSpPr>
            <p:cNvPr id="63" name="직사각형 62"/>
            <p:cNvSpPr/>
            <p:nvPr/>
          </p:nvSpPr>
          <p:spPr>
            <a:xfrm>
              <a:off x="2266760" y="729978"/>
              <a:ext cx="2103176" cy="1413788"/>
            </a:xfrm>
            <a:prstGeom prst="rect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7602" tIns="28801" rIns="57602" bIns="2880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268"/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2203388" y="2001792"/>
              <a:ext cx="547160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00" dirty="0" smtClean="0">
                  <a:solidFill>
                    <a:srgbClr val="FF0000"/>
                  </a:solidFill>
                </a:rPr>
                <a:t>iframe</a:t>
              </a:r>
              <a:endParaRPr lang="ko-KR" altLang="en-US" sz="600" dirty="0">
                <a:solidFill>
                  <a:srgbClr val="FF0000"/>
                </a:solidFill>
              </a:endParaRPr>
            </a:p>
          </p:txBody>
        </p:sp>
        <p:sp>
          <p:nvSpPr>
            <p:cNvPr id="65" name="직사각형 64"/>
            <p:cNvSpPr/>
            <p:nvPr/>
          </p:nvSpPr>
          <p:spPr>
            <a:xfrm>
              <a:off x="1353933" y="2384204"/>
              <a:ext cx="3330815" cy="4614473"/>
            </a:xfrm>
            <a:prstGeom prst="rect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7602" tIns="28801" rIns="57602" bIns="2880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268"/>
            </a:p>
          </p:txBody>
        </p:sp>
        <p:sp>
          <p:nvSpPr>
            <p:cNvPr id="66" name="직사각형 65"/>
            <p:cNvSpPr/>
            <p:nvPr/>
          </p:nvSpPr>
          <p:spPr>
            <a:xfrm>
              <a:off x="1353933" y="7089205"/>
              <a:ext cx="3330815" cy="2371318"/>
            </a:xfrm>
            <a:prstGeom prst="rect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7602" tIns="28801" rIns="57602" bIns="2880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268"/>
            </a:p>
          </p:txBody>
        </p:sp>
        <p:sp>
          <p:nvSpPr>
            <p:cNvPr id="67" name="직사각형 66"/>
            <p:cNvSpPr/>
            <p:nvPr/>
          </p:nvSpPr>
          <p:spPr>
            <a:xfrm>
              <a:off x="1353932" y="9583112"/>
              <a:ext cx="3330815" cy="1550462"/>
            </a:xfrm>
            <a:prstGeom prst="rect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7602" tIns="28801" rIns="57602" bIns="2880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268"/>
            </a:p>
          </p:txBody>
        </p:sp>
        <p:sp>
          <p:nvSpPr>
            <p:cNvPr id="68" name="직사각형 67"/>
            <p:cNvSpPr/>
            <p:nvPr/>
          </p:nvSpPr>
          <p:spPr>
            <a:xfrm>
              <a:off x="1353931" y="11274558"/>
              <a:ext cx="3330815" cy="1883758"/>
            </a:xfrm>
            <a:prstGeom prst="rect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7602" tIns="28801" rIns="57602" bIns="2880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268"/>
            </a:p>
          </p:txBody>
        </p:sp>
        <p:sp>
          <p:nvSpPr>
            <p:cNvPr id="69" name="직사각형 68"/>
            <p:cNvSpPr/>
            <p:nvPr/>
          </p:nvSpPr>
          <p:spPr>
            <a:xfrm>
              <a:off x="1347155" y="13299300"/>
              <a:ext cx="3330815" cy="1615980"/>
            </a:xfrm>
            <a:prstGeom prst="rect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7602" tIns="28801" rIns="57602" bIns="2880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268"/>
            </a:p>
          </p:txBody>
        </p:sp>
        <p:sp>
          <p:nvSpPr>
            <p:cNvPr id="70" name="직사각형 69"/>
            <p:cNvSpPr/>
            <p:nvPr/>
          </p:nvSpPr>
          <p:spPr>
            <a:xfrm>
              <a:off x="1347154" y="15233513"/>
              <a:ext cx="3330815" cy="1615980"/>
            </a:xfrm>
            <a:prstGeom prst="rect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7602" tIns="28801" rIns="57602" bIns="2880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268"/>
            </a:p>
          </p:txBody>
        </p:sp>
        <p:sp>
          <p:nvSpPr>
            <p:cNvPr id="71" name="직사각형 70"/>
            <p:cNvSpPr/>
            <p:nvPr/>
          </p:nvSpPr>
          <p:spPr>
            <a:xfrm>
              <a:off x="1628926" y="17265672"/>
              <a:ext cx="1469080" cy="594090"/>
            </a:xfrm>
            <a:prstGeom prst="rect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7602" tIns="28801" rIns="57602" bIns="2880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268"/>
            </a:p>
          </p:txBody>
        </p:sp>
        <p:sp>
          <p:nvSpPr>
            <p:cNvPr id="72" name="직사각형 71"/>
            <p:cNvSpPr/>
            <p:nvPr/>
          </p:nvSpPr>
          <p:spPr>
            <a:xfrm>
              <a:off x="3434055" y="17265672"/>
              <a:ext cx="942824" cy="594090"/>
            </a:xfrm>
            <a:prstGeom prst="rect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7602" tIns="28801" rIns="57602" bIns="2880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268"/>
            </a:p>
          </p:txBody>
        </p:sp>
        <p:sp>
          <p:nvSpPr>
            <p:cNvPr id="73" name="직사각형 72"/>
            <p:cNvSpPr/>
            <p:nvPr/>
          </p:nvSpPr>
          <p:spPr>
            <a:xfrm>
              <a:off x="1628926" y="17950289"/>
              <a:ext cx="2900353" cy="151973"/>
            </a:xfrm>
            <a:prstGeom prst="rect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7602" tIns="28801" rIns="57602" bIns="2880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268"/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1289928" y="2335641"/>
              <a:ext cx="1281821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00" dirty="0" err="1" smtClean="0">
                  <a:solidFill>
                    <a:srgbClr val="FF0000"/>
                  </a:solidFill>
                </a:rPr>
                <a:t>section#service</a:t>
              </a:r>
              <a:r>
                <a:rPr lang="en-US" altLang="ko-KR" sz="600" dirty="0" smtClean="0">
                  <a:solidFill>
                    <a:srgbClr val="FF0000"/>
                  </a:solidFill>
                </a:rPr>
                <a:t> &gt; </a:t>
              </a:r>
              <a:r>
                <a:rPr lang="en-US" altLang="ko-KR" sz="600" dirty="0" err="1" smtClean="0">
                  <a:solidFill>
                    <a:srgbClr val="FF0000"/>
                  </a:solidFill>
                </a:rPr>
                <a:t>div.inner</a:t>
              </a:r>
              <a:endParaRPr lang="ko-KR" altLang="en-US" sz="600" dirty="0">
                <a:solidFill>
                  <a:srgbClr val="FF0000"/>
                </a:solidFill>
              </a:endParaRPr>
            </a:p>
          </p:txBody>
        </p:sp>
        <p:sp>
          <p:nvSpPr>
            <p:cNvPr id="75" name="직사각형 74"/>
            <p:cNvSpPr/>
            <p:nvPr/>
          </p:nvSpPr>
          <p:spPr>
            <a:xfrm>
              <a:off x="2900275" y="2441381"/>
              <a:ext cx="238125" cy="106552"/>
            </a:xfrm>
            <a:prstGeom prst="rect">
              <a:avLst/>
            </a:prstGeom>
            <a:noFill/>
            <a:ln w="952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7602" tIns="28801" rIns="57602" bIns="2880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268"/>
            </a:p>
          </p:txBody>
        </p:sp>
        <p:sp>
          <p:nvSpPr>
            <p:cNvPr id="77" name="직사각형 76"/>
            <p:cNvSpPr/>
            <p:nvPr/>
          </p:nvSpPr>
          <p:spPr>
            <a:xfrm>
              <a:off x="2147697" y="2570923"/>
              <a:ext cx="1748028" cy="123496"/>
            </a:xfrm>
            <a:prstGeom prst="rect">
              <a:avLst/>
            </a:prstGeom>
            <a:noFill/>
            <a:ln w="952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7602" tIns="28801" rIns="57602" bIns="2880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268"/>
            </a:p>
          </p:txBody>
        </p:sp>
        <p:sp>
          <p:nvSpPr>
            <p:cNvPr id="78" name="직사각형 77"/>
            <p:cNvSpPr/>
            <p:nvPr/>
          </p:nvSpPr>
          <p:spPr>
            <a:xfrm>
              <a:off x="1562393" y="2982421"/>
              <a:ext cx="2966885" cy="3618403"/>
            </a:xfrm>
            <a:prstGeom prst="rect">
              <a:avLst/>
            </a:prstGeom>
            <a:noFill/>
            <a:ln w="952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7602" tIns="28801" rIns="57602" bIns="2880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268"/>
            </a:p>
          </p:txBody>
        </p:sp>
        <p:sp>
          <p:nvSpPr>
            <p:cNvPr id="79" name="직사각형 78"/>
            <p:cNvSpPr/>
            <p:nvPr/>
          </p:nvSpPr>
          <p:spPr>
            <a:xfrm>
              <a:off x="2750548" y="6676254"/>
              <a:ext cx="421277" cy="123496"/>
            </a:xfrm>
            <a:prstGeom prst="rect">
              <a:avLst/>
            </a:prstGeom>
            <a:noFill/>
            <a:ln w="952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7602" tIns="28801" rIns="57602" bIns="2880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268"/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3059008" y="2431835"/>
              <a:ext cx="671464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00" dirty="0" smtClean="0">
                  <a:solidFill>
                    <a:srgbClr val="00B050"/>
                  </a:solidFill>
                </a:rPr>
                <a:t>h2</a:t>
              </a:r>
              <a:endParaRPr lang="ko-KR" altLang="en-US" sz="600" dirty="0">
                <a:solidFill>
                  <a:srgbClr val="00B050"/>
                </a:solidFill>
              </a:endParaRP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3814239" y="2580182"/>
              <a:ext cx="671464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00" dirty="0" smtClean="0">
                  <a:solidFill>
                    <a:srgbClr val="00B050"/>
                  </a:solidFill>
                </a:rPr>
                <a:t>h3</a:t>
              </a:r>
              <a:endParaRPr lang="ko-KR" altLang="en-US" sz="600" dirty="0">
                <a:solidFill>
                  <a:srgbClr val="00B050"/>
                </a:solidFill>
              </a:endParaRPr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1466234" y="2844929"/>
              <a:ext cx="1424042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00" dirty="0" err="1" smtClean="0">
                  <a:solidFill>
                    <a:srgbClr val="00B050"/>
                  </a:solidFill>
                </a:rPr>
                <a:t>div.contents</a:t>
              </a:r>
              <a:r>
                <a:rPr lang="en-US" altLang="ko-KR" sz="600" dirty="0" smtClean="0">
                  <a:solidFill>
                    <a:srgbClr val="00B050"/>
                  </a:solidFill>
                </a:rPr>
                <a:t> &gt; article * 6</a:t>
              </a:r>
              <a:endParaRPr lang="ko-KR" altLang="en-US" sz="600" dirty="0">
                <a:solidFill>
                  <a:srgbClr val="00B050"/>
                </a:solidFill>
              </a:endParaRPr>
            </a:p>
          </p:txBody>
        </p:sp>
        <p:sp>
          <p:nvSpPr>
            <p:cNvPr id="83" name="직사각형 82"/>
            <p:cNvSpPr/>
            <p:nvPr/>
          </p:nvSpPr>
          <p:spPr>
            <a:xfrm>
              <a:off x="1587398" y="3369371"/>
              <a:ext cx="984352" cy="1626728"/>
            </a:xfrm>
            <a:prstGeom prst="rect">
              <a:avLst/>
            </a:prstGeom>
            <a:noFill/>
            <a:ln w="952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7602" tIns="28801" rIns="57602" bIns="2880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268"/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1491367" y="3226348"/>
              <a:ext cx="1424042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00" dirty="0" smtClean="0">
                  <a:solidFill>
                    <a:srgbClr val="0070C0"/>
                  </a:solidFill>
                </a:rPr>
                <a:t>article * 6 &gt; h4 + p</a:t>
              </a:r>
              <a:endParaRPr lang="ko-KR" altLang="en-US" sz="600" dirty="0">
                <a:solidFill>
                  <a:srgbClr val="0070C0"/>
                </a:solidFill>
              </a:endParaRPr>
            </a:p>
          </p:txBody>
        </p:sp>
        <p:sp>
          <p:nvSpPr>
            <p:cNvPr id="85" name="직사각형 84"/>
            <p:cNvSpPr/>
            <p:nvPr/>
          </p:nvSpPr>
          <p:spPr>
            <a:xfrm>
              <a:off x="1655521" y="4719161"/>
              <a:ext cx="873367" cy="161142"/>
            </a:xfrm>
            <a:prstGeom prst="rect">
              <a:avLst/>
            </a:prstGeom>
            <a:noFill/>
            <a:ln w="952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7602" tIns="28801" rIns="57602" bIns="2880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268"/>
            </a:p>
          </p:txBody>
        </p:sp>
        <p:sp>
          <p:nvSpPr>
            <p:cNvPr id="86" name="직사각형 85"/>
            <p:cNvSpPr/>
            <p:nvPr/>
          </p:nvSpPr>
          <p:spPr>
            <a:xfrm>
              <a:off x="1653714" y="4628632"/>
              <a:ext cx="873367" cy="60066"/>
            </a:xfrm>
            <a:prstGeom prst="rect">
              <a:avLst/>
            </a:prstGeom>
            <a:noFill/>
            <a:ln w="952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7602" tIns="28801" rIns="57602" bIns="2880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268"/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1580023" y="4492994"/>
              <a:ext cx="1424042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00" dirty="0" smtClean="0">
                  <a:solidFill>
                    <a:srgbClr val="7030A0"/>
                  </a:solidFill>
                </a:rPr>
                <a:t>h4</a:t>
              </a:r>
              <a:endParaRPr lang="ko-KR" altLang="en-US" sz="600" dirty="0">
                <a:solidFill>
                  <a:srgbClr val="7030A0"/>
                </a:solidFill>
              </a:endParaRPr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2385985" y="4730009"/>
              <a:ext cx="1424042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00" dirty="0" smtClean="0">
                  <a:solidFill>
                    <a:srgbClr val="7030A0"/>
                  </a:solidFill>
                </a:rPr>
                <a:t>p</a:t>
              </a:r>
              <a:endParaRPr lang="ko-KR" altLang="en-US" sz="600" dirty="0">
                <a:solidFill>
                  <a:srgbClr val="7030A0"/>
                </a:solidFill>
              </a:endParaRPr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2659739" y="6738002"/>
              <a:ext cx="42305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00" dirty="0" err="1" smtClean="0">
                  <a:solidFill>
                    <a:srgbClr val="00B050"/>
                  </a:solidFill>
                </a:rPr>
                <a:t>a.view</a:t>
              </a:r>
              <a:endParaRPr lang="ko-KR" altLang="en-US" sz="600" dirty="0">
                <a:solidFill>
                  <a:srgbClr val="00B050"/>
                </a:solidFill>
              </a:endParaRPr>
            </a:p>
          </p:txBody>
        </p:sp>
        <p:sp>
          <p:nvSpPr>
            <p:cNvPr id="90" name="직사각형 89"/>
            <p:cNvSpPr/>
            <p:nvPr/>
          </p:nvSpPr>
          <p:spPr>
            <a:xfrm>
              <a:off x="1787983" y="7211384"/>
              <a:ext cx="2889986" cy="369149"/>
            </a:xfrm>
            <a:prstGeom prst="rect">
              <a:avLst/>
            </a:prstGeom>
            <a:noFill/>
            <a:ln w="952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7602" tIns="28801" rIns="57602" bIns="2880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268"/>
            </a:p>
          </p:txBody>
        </p:sp>
        <p:sp>
          <p:nvSpPr>
            <p:cNvPr id="91" name="직사각형 90"/>
            <p:cNvSpPr/>
            <p:nvPr/>
          </p:nvSpPr>
          <p:spPr>
            <a:xfrm>
              <a:off x="1366013" y="7686580"/>
              <a:ext cx="3010866" cy="1633633"/>
            </a:xfrm>
            <a:prstGeom prst="rect">
              <a:avLst/>
            </a:prstGeom>
            <a:noFill/>
            <a:ln w="952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7602" tIns="28801" rIns="57602" bIns="2880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268"/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1706577" y="7444569"/>
              <a:ext cx="42305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00" dirty="0" smtClean="0">
                  <a:solidFill>
                    <a:srgbClr val="00B050"/>
                  </a:solidFill>
                </a:rPr>
                <a:t>h2</a:t>
              </a:r>
              <a:endParaRPr lang="ko-KR" altLang="en-US" sz="600" dirty="0">
                <a:solidFill>
                  <a:srgbClr val="00B050"/>
                </a:solidFill>
              </a:endParaRPr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1289929" y="7524816"/>
              <a:ext cx="1521550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00" dirty="0" err="1" smtClean="0">
                  <a:solidFill>
                    <a:srgbClr val="00B050"/>
                  </a:solidFill>
                </a:rPr>
                <a:t>div.banner</a:t>
              </a:r>
              <a:r>
                <a:rPr lang="en-US" altLang="ko-KR" sz="600" dirty="0" smtClean="0">
                  <a:solidFill>
                    <a:srgbClr val="00B050"/>
                  </a:solidFill>
                </a:rPr>
                <a:t> &gt; </a:t>
              </a:r>
              <a:r>
                <a:rPr lang="en-US" altLang="ko-KR" sz="600" dirty="0" err="1" smtClean="0">
                  <a:solidFill>
                    <a:srgbClr val="00B050"/>
                  </a:solidFill>
                </a:rPr>
                <a:t>div.text</a:t>
              </a:r>
              <a:endParaRPr lang="ko-KR" altLang="en-US" sz="600" dirty="0">
                <a:solidFill>
                  <a:srgbClr val="00B050"/>
                </a:solidFill>
              </a:endParaRPr>
            </a:p>
          </p:txBody>
        </p:sp>
        <p:sp>
          <p:nvSpPr>
            <p:cNvPr id="103" name="직사각형 102"/>
            <p:cNvSpPr/>
            <p:nvPr/>
          </p:nvSpPr>
          <p:spPr>
            <a:xfrm>
              <a:off x="1653714" y="8051007"/>
              <a:ext cx="2156313" cy="985512"/>
            </a:xfrm>
            <a:prstGeom prst="rect">
              <a:avLst/>
            </a:prstGeom>
            <a:noFill/>
            <a:ln w="952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7602" tIns="28801" rIns="57602" bIns="2880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268"/>
            </a:p>
          </p:txBody>
        </p:sp>
        <p:sp>
          <p:nvSpPr>
            <p:cNvPr id="104" name="TextBox 103"/>
            <p:cNvSpPr txBox="1"/>
            <p:nvPr/>
          </p:nvSpPr>
          <p:spPr>
            <a:xfrm>
              <a:off x="1556287" y="7903781"/>
              <a:ext cx="1521550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00" dirty="0" err="1" smtClean="0">
                  <a:solidFill>
                    <a:srgbClr val="00B0F0"/>
                  </a:solidFill>
                </a:rPr>
                <a:t>div.text</a:t>
              </a:r>
              <a:r>
                <a:rPr lang="en-US" altLang="ko-KR" sz="600" dirty="0" smtClean="0">
                  <a:solidFill>
                    <a:srgbClr val="00B0F0"/>
                  </a:solidFill>
                </a:rPr>
                <a:t> &gt; p + </a:t>
              </a:r>
              <a:r>
                <a:rPr lang="en-US" altLang="ko-KR" sz="600" dirty="0" err="1" smtClean="0">
                  <a:solidFill>
                    <a:srgbClr val="00B0F0"/>
                  </a:solidFill>
                </a:rPr>
                <a:t>a.view</a:t>
              </a:r>
              <a:endParaRPr lang="ko-KR" altLang="en-US" sz="600" dirty="0">
                <a:solidFill>
                  <a:srgbClr val="00B0F0"/>
                </a:solidFill>
              </a:endParaRPr>
            </a:p>
          </p:txBody>
        </p:sp>
        <p:sp>
          <p:nvSpPr>
            <p:cNvPr id="105" name="직사각형 104"/>
            <p:cNvSpPr/>
            <p:nvPr/>
          </p:nvSpPr>
          <p:spPr>
            <a:xfrm>
              <a:off x="1822119" y="8242736"/>
              <a:ext cx="1908354" cy="430644"/>
            </a:xfrm>
            <a:prstGeom prst="rect">
              <a:avLst/>
            </a:prstGeom>
            <a:noFill/>
            <a:ln w="952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7602" tIns="28801" rIns="57602" bIns="2880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268"/>
            </a:p>
          </p:txBody>
        </p:sp>
        <p:sp>
          <p:nvSpPr>
            <p:cNvPr id="106" name="직사각형 105"/>
            <p:cNvSpPr/>
            <p:nvPr/>
          </p:nvSpPr>
          <p:spPr>
            <a:xfrm>
              <a:off x="1822118" y="8674790"/>
              <a:ext cx="1908354" cy="154714"/>
            </a:xfrm>
            <a:prstGeom prst="rect">
              <a:avLst/>
            </a:prstGeom>
            <a:noFill/>
            <a:ln w="952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7602" tIns="28801" rIns="57602" bIns="2880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268"/>
            </a:p>
          </p:txBody>
        </p:sp>
        <p:sp>
          <p:nvSpPr>
            <p:cNvPr id="107" name="TextBox 106"/>
            <p:cNvSpPr txBox="1"/>
            <p:nvPr/>
          </p:nvSpPr>
          <p:spPr>
            <a:xfrm>
              <a:off x="3575778" y="8528241"/>
              <a:ext cx="1521550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00" dirty="0" smtClean="0">
                  <a:solidFill>
                    <a:srgbClr val="7030A0"/>
                  </a:solidFill>
                </a:rPr>
                <a:t>p</a:t>
              </a:r>
              <a:endParaRPr lang="ko-KR" altLang="en-US" sz="600" dirty="0">
                <a:solidFill>
                  <a:srgbClr val="7030A0"/>
                </a:solidFill>
              </a:endParaRPr>
            </a:p>
          </p:txBody>
        </p:sp>
        <p:sp>
          <p:nvSpPr>
            <p:cNvPr id="108" name="TextBox 107"/>
            <p:cNvSpPr txBox="1"/>
            <p:nvPr/>
          </p:nvSpPr>
          <p:spPr>
            <a:xfrm>
              <a:off x="3410343" y="8681869"/>
              <a:ext cx="467526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00" dirty="0" err="1" smtClean="0">
                  <a:solidFill>
                    <a:srgbClr val="7030A0"/>
                  </a:solidFill>
                </a:rPr>
                <a:t>a.view</a:t>
              </a:r>
              <a:endParaRPr lang="ko-KR" altLang="en-US" sz="600" dirty="0">
                <a:solidFill>
                  <a:srgbClr val="7030A0"/>
                </a:solidFill>
              </a:endParaRPr>
            </a:p>
          </p:txBody>
        </p:sp>
        <p:sp>
          <p:nvSpPr>
            <p:cNvPr id="109" name="직사각형 108"/>
            <p:cNvSpPr/>
            <p:nvPr/>
          </p:nvSpPr>
          <p:spPr>
            <a:xfrm>
              <a:off x="2763103" y="9602882"/>
              <a:ext cx="523022" cy="103754"/>
            </a:xfrm>
            <a:prstGeom prst="rect">
              <a:avLst/>
            </a:prstGeom>
            <a:noFill/>
            <a:ln w="952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7602" tIns="28801" rIns="57602" bIns="2880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268"/>
            </a:p>
          </p:txBody>
        </p:sp>
        <p:sp>
          <p:nvSpPr>
            <p:cNvPr id="110" name="TextBox 109"/>
            <p:cNvSpPr txBox="1"/>
            <p:nvPr/>
          </p:nvSpPr>
          <p:spPr>
            <a:xfrm>
              <a:off x="1289928" y="7049367"/>
              <a:ext cx="976831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00" dirty="0" err="1" smtClean="0">
                  <a:solidFill>
                    <a:srgbClr val="FF0000"/>
                  </a:solidFill>
                </a:rPr>
                <a:t>section#life</a:t>
              </a:r>
              <a:r>
                <a:rPr lang="en-US" altLang="ko-KR" sz="600" dirty="0" smtClean="0">
                  <a:solidFill>
                    <a:srgbClr val="FF0000"/>
                  </a:solidFill>
                </a:rPr>
                <a:t> &gt; </a:t>
              </a:r>
              <a:r>
                <a:rPr lang="en-US" altLang="ko-KR" sz="600" dirty="0" err="1" smtClean="0">
                  <a:solidFill>
                    <a:srgbClr val="FF0000"/>
                  </a:solidFill>
                </a:rPr>
                <a:t>div.inner</a:t>
              </a:r>
              <a:endParaRPr lang="ko-KR" altLang="en-US" sz="600" dirty="0">
                <a:solidFill>
                  <a:srgbClr val="FF0000"/>
                </a:solidFill>
              </a:endParaRPr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1289929" y="9549504"/>
              <a:ext cx="1043696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00" dirty="0" err="1" smtClean="0">
                  <a:solidFill>
                    <a:srgbClr val="FF0000"/>
                  </a:solidFill>
                </a:rPr>
                <a:t>section#story</a:t>
              </a:r>
              <a:r>
                <a:rPr lang="en-US" altLang="ko-KR" sz="600" dirty="0" smtClean="0">
                  <a:solidFill>
                    <a:srgbClr val="FF0000"/>
                  </a:solidFill>
                </a:rPr>
                <a:t> &gt; </a:t>
              </a:r>
              <a:r>
                <a:rPr lang="en-US" altLang="ko-KR" sz="600" dirty="0" err="1" smtClean="0">
                  <a:solidFill>
                    <a:srgbClr val="FF0000"/>
                  </a:solidFill>
                </a:rPr>
                <a:t>div.inner</a:t>
              </a:r>
              <a:endParaRPr lang="ko-KR" altLang="en-US" sz="600" dirty="0">
                <a:solidFill>
                  <a:srgbClr val="FF0000"/>
                </a:solidFill>
              </a:endParaRPr>
            </a:p>
          </p:txBody>
        </p:sp>
        <p:sp>
          <p:nvSpPr>
            <p:cNvPr id="112" name="TextBox 111"/>
            <p:cNvSpPr txBox="1"/>
            <p:nvPr/>
          </p:nvSpPr>
          <p:spPr>
            <a:xfrm>
              <a:off x="1289929" y="11220034"/>
              <a:ext cx="1043696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00" dirty="0" err="1" smtClean="0">
                  <a:solidFill>
                    <a:srgbClr val="FF0000"/>
                  </a:solidFill>
                </a:rPr>
                <a:t>section#miele</a:t>
              </a:r>
              <a:r>
                <a:rPr lang="en-US" altLang="ko-KR" sz="600" dirty="0" smtClean="0">
                  <a:solidFill>
                    <a:srgbClr val="FF0000"/>
                  </a:solidFill>
                </a:rPr>
                <a:t> &gt; </a:t>
              </a:r>
              <a:r>
                <a:rPr lang="en-US" altLang="ko-KR" sz="600" dirty="0" err="1" smtClean="0">
                  <a:solidFill>
                    <a:srgbClr val="FF0000"/>
                  </a:solidFill>
                </a:rPr>
                <a:t>div.inner</a:t>
              </a:r>
              <a:endParaRPr lang="ko-KR" altLang="en-US" sz="600" dirty="0">
                <a:solidFill>
                  <a:srgbClr val="FF0000"/>
                </a:solidFill>
              </a:endParaRPr>
            </a:p>
          </p:txBody>
        </p:sp>
        <p:sp>
          <p:nvSpPr>
            <p:cNvPr id="113" name="TextBox 112"/>
            <p:cNvSpPr txBox="1"/>
            <p:nvPr/>
          </p:nvSpPr>
          <p:spPr>
            <a:xfrm>
              <a:off x="1273366" y="13237656"/>
              <a:ext cx="1043696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00" dirty="0" err="1" smtClean="0">
                  <a:solidFill>
                    <a:srgbClr val="FF0000"/>
                  </a:solidFill>
                </a:rPr>
                <a:t>section#register</a:t>
              </a:r>
              <a:r>
                <a:rPr lang="en-US" altLang="ko-KR" sz="600" dirty="0" smtClean="0">
                  <a:solidFill>
                    <a:srgbClr val="FF0000"/>
                  </a:solidFill>
                </a:rPr>
                <a:t> &gt; </a:t>
              </a:r>
              <a:r>
                <a:rPr lang="en-US" altLang="ko-KR" sz="600" dirty="0" err="1" smtClean="0">
                  <a:solidFill>
                    <a:srgbClr val="FF0000"/>
                  </a:solidFill>
                </a:rPr>
                <a:t>div.inner</a:t>
              </a:r>
              <a:endParaRPr lang="ko-KR" altLang="en-US" sz="600" dirty="0">
                <a:solidFill>
                  <a:srgbClr val="FF0000"/>
                </a:solidFill>
              </a:endParaRPr>
            </a:p>
          </p:txBody>
        </p:sp>
        <p:sp>
          <p:nvSpPr>
            <p:cNvPr id="114" name="TextBox 113"/>
            <p:cNvSpPr txBox="1"/>
            <p:nvPr/>
          </p:nvSpPr>
          <p:spPr>
            <a:xfrm>
              <a:off x="1289928" y="15184786"/>
              <a:ext cx="1460619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00" dirty="0" err="1" smtClean="0">
                  <a:solidFill>
                    <a:srgbClr val="FF0000"/>
                  </a:solidFill>
                </a:rPr>
                <a:t>section#instagram</a:t>
              </a:r>
              <a:r>
                <a:rPr lang="en-US" altLang="ko-KR" sz="600" dirty="0" smtClean="0">
                  <a:solidFill>
                    <a:srgbClr val="FF0000"/>
                  </a:solidFill>
                </a:rPr>
                <a:t> &gt; </a:t>
              </a:r>
              <a:r>
                <a:rPr lang="en-US" altLang="ko-KR" sz="600" dirty="0" err="1" smtClean="0">
                  <a:solidFill>
                    <a:srgbClr val="FF0000"/>
                  </a:solidFill>
                </a:rPr>
                <a:t>div.inner</a:t>
              </a:r>
              <a:endParaRPr lang="ko-KR" altLang="en-US" sz="600" dirty="0">
                <a:solidFill>
                  <a:srgbClr val="FF0000"/>
                </a:solidFill>
              </a:endParaRPr>
            </a:p>
          </p:txBody>
        </p:sp>
        <p:sp>
          <p:nvSpPr>
            <p:cNvPr id="115" name="직사각형 114"/>
            <p:cNvSpPr/>
            <p:nvPr/>
          </p:nvSpPr>
          <p:spPr>
            <a:xfrm>
              <a:off x="2249606" y="9719956"/>
              <a:ext cx="1480866" cy="127664"/>
            </a:xfrm>
            <a:prstGeom prst="rect">
              <a:avLst/>
            </a:prstGeom>
            <a:noFill/>
            <a:ln w="952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7602" tIns="28801" rIns="57602" bIns="2880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268"/>
            </a:p>
          </p:txBody>
        </p:sp>
        <p:sp>
          <p:nvSpPr>
            <p:cNvPr id="116" name="직사각형 115"/>
            <p:cNvSpPr/>
            <p:nvPr/>
          </p:nvSpPr>
          <p:spPr>
            <a:xfrm>
              <a:off x="2535488" y="9897204"/>
              <a:ext cx="898567" cy="149661"/>
            </a:xfrm>
            <a:prstGeom prst="rect">
              <a:avLst/>
            </a:prstGeom>
            <a:noFill/>
            <a:ln w="952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7602" tIns="28801" rIns="57602" bIns="2880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268"/>
            </a:p>
          </p:txBody>
        </p:sp>
        <p:sp>
          <p:nvSpPr>
            <p:cNvPr id="117" name="직사각형 116"/>
            <p:cNvSpPr/>
            <p:nvPr/>
          </p:nvSpPr>
          <p:spPr>
            <a:xfrm>
              <a:off x="1732597" y="10125713"/>
              <a:ext cx="2673605" cy="730012"/>
            </a:xfrm>
            <a:prstGeom prst="rect">
              <a:avLst/>
            </a:prstGeom>
            <a:noFill/>
            <a:ln w="952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7602" tIns="28801" rIns="57602" bIns="2880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268"/>
            </a:p>
          </p:txBody>
        </p:sp>
        <p:sp>
          <p:nvSpPr>
            <p:cNvPr id="118" name="직사각형 117"/>
            <p:cNvSpPr/>
            <p:nvPr/>
          </p:nvSpPr>
          <p:spPr>
            <a:xfrm>
              <a:off x="2594333" y="10929922"/>
              <a:ext cx="898567" cy="149661"/>
            </a:xfrm>
            <a:prstGeom prst="rect">
              <a:avLst/>
            </a:prstGeom>
            <a:noFill/>
            <a:ln w="952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7602" tIns="28801" rIns="57602" bIns="2880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268"/>
            </a:p>
          </p:txBody>
        </p:sp>
        <p:sp>
          <p:nvSpPr>
            <p:cNvPr id="119" name="직사각형 118"/>
            <p:cNvSpPr/>
            <p:nvPr/>
          </p:nvSpPr>
          <p:spPr>
            <a:xfrm>
              <a:off x="1778344" y="10189939"/>
              <a:ext cx="748738" cy="649477"/>
            </a:xfrm>
            <a:prstGeom prst="rect">
              <a:avLst/>
            </a:prstGeom>
            <a:noFill/>
            <a:ln w="952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7602" tIns="28801" rIns="57602" bIns="2880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268"/>
            </a:p>
          </p:txBody>
        </p:sp>
        <p:sp>
          <p:nvSpPr>
            <p:cNvPr id="120" name="직사각형 119"/>
            <p:cNvSpPr/>
            <p:nvPr/>
          </p:nvSpPr>
          <p:spPr>
            <a:xfrm>
              <a:off x="1811371" y="10669526"/>
              <a:ext cx="569989" cy="154714"/>
            </a:xfrm>
            <a:prstGeom prst="rect">
              <a:avLst/>
            </a:prstGeom>
            <a:noFill/>
            <a:ln w="952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7602" tIns="28801" rIns="57602" bIns="2880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268"/>
            </a:p>
          </p:txBody>
        </p:sp>
        <p:sp>
          <p:nvSpPr>
            <p:cNvPr id="121" name="직사각형 120"/>
            <p:cNvSpPr/>
            <p:nvPr/>
          </p:nvSpPr>
          <p:spPr>
            <a:xfrm>
              <a:off x="1811371" y="10563839"/>
              <a:ext cx="569989" cy="103497"/>
            </a:xfrm>
            <a:prstGeom prst="rect">
              <a:avLst/>
            </a:prstGeom>
            <a:noFill/>
            <a:ln w="952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7602" tIns="28801" rIns="57602" bIns="2880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268"/>
            </a:p>
          </p:txBody>
        </p:sp>
        <p:sp>
          <p:nvSpPr>
            <p:cNvPr id="122" name="TextBox 121"/>
            <p:cNvSpPr txBox="1"/>
            <p:nvPr/>
          </p:nvSpPr>
          <p:spPr>
            <a:xfrm>
              <a:off x="3214178" y="9568282"/>
              <a:ext cx="1521550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00" dirty="0" smtClean="0">
                  <a:solidFill>
                    <a:srgbClr val="00B050"/>
                  </a:solidFill>
                </a:rPr>
                <a:t>h2</a:t>
              </a:r>
              <a:endParaRPr lang="ko-KR" altLang="en-US" sz="600" dirty="0">
                <a:solidFill>
                  <a:srgbClr val="00B050"/>
                </a:solidFill>
              </a:endParaRPr>
            </a:p>
          </p:txBody>
        </p:sp>
        <p:sp>
          <p:nvSpPr>
            <p:cNvPr id="123" name="TextBox 122"/>
            <p:cNvSpPr txBox="1"/>
            <p:nvPr/>
          </p:nvSpPr>
          <p:spPr>
            <a:xfrm>
              <a:off x="3645427" y="9729737"/>
              <a:ext cx="1521550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00" dirty="0" smtClean="0">
                  <a:solidFill>
                    <a:srgbClr val="00B050"/>
                  </a:solidFill>
                </a:rPr>
                <a:t>h3</a:t>
              </a:r>
              <a:endParaRPr lang="ko-KR" altLang="en-US" sz="600" dirty="0">
                <a:solidFill>
                  <a:srgbClr val="00B050"/>
                </a:solidFill>
              </a:endParaRPr>
            </a:p>
          </p:txBody>
        </p:sp>
        <p:sp>
          <p:nvSpPr>
            <p:cNvPr id="124" name="TextBox 123"/>
            <p:cNvSpPr txBox="1"/>
            <p:nvPr/>
          </p:nvSpPr>
          <p:spPr>
            <a:xfrm>
              <a:off x="3286125" y="9899529"/>
              <a:ext cx="1521550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00" dirty="0" smtClean="0">
                  <a:solidFill>
                    <a:srgbClr val="00B050"/>
                  </a:solidFill>
                </a:rPr>
                <a:t>p</a:t>
              </a:r>
              <a:endParaRPr lang="ko-KR" altLang="en-US" sz="600" dirty="0">
                <a:solidFill>
                  <a:srgbClr val="00B050"/>
                </a:solidFill>
              </a:endParaRPr>
            </a:p>
          </p:txBody>
        </p:sp>
        <p:sp>
          <p:nvSpPr>
            <p:cNvPr id="125" name="TextBox 124"/>
            <p:cNvSpPr txBox="1"/>
            <p:nvPr/>
          </p:nvSpPr>
          <p:spPr>
            <a:xfrm>
              <a:off x="2984988" y="12376583"/>
              <a:ext cx="1521550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00" dirty="0" err="1">
                  <a:solidFill>
                    <a:srgbClr val="00B050"/>
                  </a:solidFill>
                </a:rPr>
                <a:t>a.view</a:t>
              </a:r>
              <a:endParaRPr lang="ko-KR" altLang="en-US" sz="600" dirty="0">
                <a:solidFill>
                  <a:srgbClr val="00B050"/>
                </a:solidFill>
              </a:endParaRPr>
            </a:p>
          </p:txBody>
        </p:sp>
        <p:sp>
          <p:nvSpPr>
            <p:cNvPr id="126" name="TextBox 125"/>
            <p:cNvSpPr txBox="1"/>
            <p:nvPr/>
          </p:nvSpPr>
          <p:spPr>
            <a:xfrm>
              <a:off x="1638969" y="9992244"/>
              <a:ext cx="1521550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00" dirty="0" err="1" smtClean="0">
                  <a:solidFill>
                    <a:srgbClr val="00B050"/>
                  </a:solidFill>
                </a:rPr>
                <a:t>ul</a:t>
              </a:r>
              <a:r>
                <a:rPr lang="en-US" altLang="ko-KR" sz="600" dirty="0" smtClean="0">
                  <a:solidFill>
                    <a:srgbClr val="00B050"/>
                  </a:solidFill>
                </a:rPr>
                <a:t> &gt; </a:t>
              </a:r>
              <a:r>
                <a:rPr lang="en-US" altLang="ko-KR" sz="600" dirty="0" err="1" smtClean="0">
                  <a:solidFill>
                    <a:srgbClr val="00B050"/>
                  </a:solidFill>
                </a:rPr>
                <a:t>li.storyCard</a:t>
              </a:r>
              <a:r>
                <a:rPr lang="en-US" altLang="ko-KR" sz="600" dirty="0" smtClean="0">
                  <a:solidFill>
                    <a:srgbClr val="00B050"/>
                  </a:solidFill>
                </a:rPr>
                <a:t> * 3 &gt; h4 + p</a:t>
              </a:r>
              <a:endParaRPr lang="ko-KR" altLang="en-US" sz="600" dirty="0">
                <a:solidFill>
                  <a:srgbClr val="00B050"/>
                </a:solidFill>
              </a:endParaRPr>
            </a:p>
          </p:txBody>
        </p:sp>
        <p:sp>
          <p:nvSpPr>
            <p:cNvPr id="127" name="TextBox 126"/>
            <p:cNvSpPr txBox="1"/>
            <p:nvPr/>
          </p:nvSpPr>
          <p:spPr>
            <a:xfrm>
              <a:off x="1711426" y="10146221"/>
              <a:ext cx="152155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00" dirty="0" err="1" smtClean="0">
                  <a:solidFill>
                    <a:srgbClr val="00B0F0"/>
                  </a:solidFill>
                </a:rPr>
                <a:t>li.storyCard</a:t>
              </a:r>
              <a:r>
                <a:rPr lang="en-US" altLang="ko-KR" sz="600" dirty="0" smtClean="0">
                  <a:solidFill>
                    <a:srgbClr val="00B0F0"/>
                  </a:solidFill>
                </a:rPr>
                <a:t> </a:t>
              </a:r>
              <a:r>
                <a:rPr lang="en-US" altLang="ko-KR" sz="600" dirty="0">
                  <a:solidFill>
                    <a:srgbClr val="00B0F0"/>
                  </a:solidFill>
                </a:rPr>
                <a:t>&gt; h4 + p</a:t>
              </a:r>
            </a:p>
            <a:p>
              <a:endParaRPr lang="ko-KR" altLang="en-US" sz="600" dirty="0">
                <a:solidFill>
                  <a:srgbClr val="00B0F0"/>
                </a:solidFill>
              </a:endParaRPr>
            </a:p>
          </p:txBody>
        </p:sp>
        <p:sp>
          <p:nvSpPr>
            <p:cNvPr id="129" name="TextBox 128"/>
            <p:cNvSpPr txBox="1"/>
            <p:nvPr/>
          </p:nvSpPr>
          <p:spPr>
            <a:xfrm>
              <a:off x="2222769" y="10681283"/>
              <a:ext cx="467526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00" dirty="0" smtClean="0">
                  <a:solidFill>
                    <a:srgbClr val="7030A0"/>
                  </a:solidFill>
                </a:rPr>
                <a:t>p</a:t>
              </a:r>
              <a:endParaRPr lang="ko-KR" altLang="en-US" sz="600" dirty="0">
                <a:solidFill>
                  <a:srgbClr val="7030A0"/>
                </a:solidFill>
              </a:endParaRPr>
            </a:p>
          </p:txBody>
        </p:sp>
        <p:sp>
          <p:nvSpPr>
            <p:cNvPr id="130" name="TextBox 129"/>
            <p:cNvSpPr txBox="1"/>
            <p:nvPr/>
          </p:nvSpPr>
          <p:spPr>
            <a:xfrm>
              <a:off x="2196300" y="10537523"/>
              <a:ext cx="467526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00" dirty="0" smtClean="0">
                  <a:solidFill>
                    <a:srgbClr val="7030A0"/>
                  </a:solidFill>
                </a:rPr>
                <a:t>h4</a:t>
              </a:r>
              <a:endParaRPr lang="ko-KR" altLang="en-US" sz="600" dirty="0">
                <a:solidFill>
                  <a:srgbClr val="7030A0"/>
                </a:solidFill>
              </a:endParaRPr>
            </a:p>
          </p:txBody>
        </p:sp>
        <p:sp>
          <p:nvSpPr>
            <p:cNvPr id="132" name="직사각형 131"/>
            <p:cNvSpPr/>
            <p:nvPr/>
          </p:nvSpPr>
          <p:spPr>
            <a:xfrm>
              <a:off x="1846462" y="12044362"/>
              <a:ext cx="965017" cy="90349"/>
            </a:xfrm>
            <a:prstGeom prst="rect">
              <a:avLst/>
            </a:prstGeom>
            <a:noFill/>
            <a:ln w="952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7602" tIns="28801" rIns="57602" bIns="2880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268"/>
            </a:p>
          </p:txBody>
        </p:sp>
        <p:sp>
          <p:nvSpPr>
            <p:cNvPr id="133" name="직사각형 132"/>
            <p:cNvSpPr/>
            <p:nvPr/>
          </p:nvSpPr>
          <p:spPr>
            <a:xfrm>
              <a:off x="1846462" y="12138263"/>
              <a:ext cx="1524160" cy="137432"/>
            </a:xfrm>
            <a:prstGeom prst="rect">
              <a:avLst/>
            </a:prstGeom>
            <a:noFill/>
            <a:ln w="952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7602" tIns="28801" rIns="57602" bIns="2880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268"/>
            </a:p>
          </p:txBody>
        </p:sp>
        <p:sp>
          <p:nvSpPr>
            <p:cNvPr id="134" name="직사각형 133"/>
            <p:cNvSpPr/>
            <p:nvPr/>
          </p:nvSpPr>
          <p:spPr>
            <a:xfrm>
              <a:off x="1846462" y="12270607"/>
              <a:ext cx="965017" cy="95615"/>
            </a:xfrm>
            <a:prstGeom prst="rect">
              <a:avLst/>
            </a:prstGeom>
            <a:noFill/>
            <a:ln w="952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7602" tIns="28801" rIns="57602" bIns="2880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268"/>
            </a:p>
          </p:txBody>
        </p:sp>
        <p:sp>
          <p:nvSpPr>
            <p:cNvPr id="135" name="직사각형 134"/>
            <p:cNvSpPr/>
            <p:nvPr/>
          </p:nvSpPr>
          <p:spPr>
            <a:xfrm>
              <a:off x="1846462" y="12376583"/>
              <a:ext cx="1439663" cy="137432"/>
            </a:xfrm>
            <a:prstGeom prst="rect">
              <a:avLst/>
            </a:prstGeom>
            <a:noFill/>
            <a:ln w="952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7602" tIns="28801" rIns="57602" bIns="2880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268"/>
            </a:p>
          </p:txBody>
        </p:sp>
        <p:sp>
          <p:nvSpPr>
            <p:cNvPr id="136" name="TextBox 135"/>
            <p:cNvSpPr txBox="1"/>
            <p:nvPr/>
          </p:nvSpPr>
          <p:spPr>
            <a:xfrm>
              <a:off x="2525350" y="10930888"/>
              <a:ext cx="1521550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00" dirty="0" err="1" smtClean="0">
                  <a:solidFill>
                    <a:srgbClr val="00B050"/>
                  </a:solidFill>
                </a:rPr>
                <a:t>a.view</a:t>
              </a:r>
              <a:endParaRPr lang="ko-KR" altLang="en-US" sz="600" dirty="0">
                <a:solidFill>
                  <a:srgbClr val="00B050"/>
                </a:solidFill>
              </a:endParaRPr>
            </a:p>
          </p:txBody>
        </p:sp>
        <p:sp>
          <p:nvSpPr>
            <p:cNvPr id="138" name="TextBox 137"/>
            <p:cNvSpPr txBox="1"/>
            <p:nvPr/>
          </p:nvSpPr>
          <p:spPr>
            <a:xfrm>
              <a:off x="2619523" y="12005646"/>
              <a:ext cx="1521550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00" dirty="0" smtClean="0">
                  <a:solidFill>
                    <a:srgbClr val="00B050"/>
                  </a:solidFill>
                </a:rPr>
                <a:t>h2</a:t>
              </a:r>
              <a:endParaRPr lang="ko-KR" altLang="en-US" sz="600" dirty="0">
                <a:solidFill>
                  <a:srgbClr val="00B050"/>
                </a:solidFill>
              </a:endParaRPr>
            </a:p>
          </p:txBody>
        </p:sp>
        <p:sp>
          <p:nvSpPr>
            <p:cNvPr id="139" name="TextBox 138"/>
            <p:cNvSpPr txBox="1"/>
            <p:nvPr/>
          </p:nvSpPr>
          <p:spPr>
            <a:xfrm>
              <a:off x="3187209" y="12140399"/>
              <a:ext cx="1521550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00" dirty="0" smtClean="0">
                  <a:solidFill>
                    <a:srgbClr val="00B050"/>
                  </a:solidFill>
                </a:rPr>
                <a:t>h3</a:t>
              </a:r>
              <a:endParaRPr lang="ko-KR" altLang="en-US" sz="600" dirty="0">
                <a:solidFill>
                  <a:srgbClr val="00B050"/>
                </a:solidFill>
              </a:endParaRPr>
            </a:p>
          </p:txBody>
        </p:sp>
        <p:sp>
          <p:nvSpPr>
            <p:cNvPr id="140" name="TextBox 139"/>
            <p:cNvSpPr txBox="1"/>
            <p:nvPr/>
          </p:nvSpPr>
          <p:spPr>
            <a:xfrm>
              <a:off x="2647298" y="12215885"/>
              <a:ext cx="1521550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00" dirty="0" smtClean="0">
                  <a:solidFill>
                    <a:srgbClr val="00B050"/>
                  </a:solidFill>
                </a:rPr>
                <a:t>p</a:t>
              </a:r>
              <a:endParaRPr lang="ko-KR" altLang="en-US" sz="600" dirty="0">
                <a:solidFill>
                  <a:srgbClr val="00B050"/>
                </a:solidFill>
              </a:endParaRPr>
            </a:p>
          </p:txBody>
        </p:sp>
        <p:sp>
          <p:nvSpPr>
            <p:cNvPr id="141" name="직사각형 140"/>
            <p:cNvSpPr/>
            <p:nvPr/>
          </p:nvSpPr>
          <p:spPr>
            <a:xfrm>
              <a:off x="1855360" y="13626397"/>
              <a:ext cx="965017" cy="90349"/>
            </a:xfrm>
            <a:prstGeom prst="rect">
              <a:avLst/>
            </a:prstGeom>
            <a:noFill/>
            <a:ln w="952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7602" tIns="28801" rIns="57602" bIns="2880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268"/>
            </a:p>
          </p:txBody>
        </p:sp>
        <p:sp>
          <p:nvSpPr>
            <p:cNvPr id="142" name="TextBox 141"/>
            <p:cNvSpPr txBox="1"/>
            <p:nvPr/>
          </p:nvSpPr>
          <p:spPr>
            <a:xfrm>
              <a:off x="2628421" y="13587681"/>
              <a:ext cx="1521550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00" dirty="0" smtClean="0">
                  <a:solidFill>
                    <a:srgbClr val="00B050"/>
                  </a:solidFill>
                </a:rPr>
                <a:t>h2</a:t>
              </a:r>
              <a:endParaRPr lang="ko-KR" altLang="en-US" sz="600" dirty="0">
                <a:solidFill>
                  <a:srgbClr val="00B050"/>
                </a:solidFill>
              </a:endParaRPr>
            </a:p>
          </p:txBody>
        </p:sp>
        <p:sp>
          <p:nvSpPr>
            <p:cNvPr id="143" name="직사각형 142"/>
            <p:cNvSpPr/>
            <p:nvPr/>
          </p:nvSpPr>
          <p:spPr>
            <a:xfrm>
              <a:off x="1855360" y="13727172"/>
              <a:ext cx="965017" cy="381479"/>
            </a:xfrm>
            <a:prstGeom prst="rect">
              <a:avLst/>
            </a:prstGeom>
            <a:noFill/>
            <a:ln w="952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7602" tIns="28801" rIns="57602" bIns="2880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268"/>
            </a:p>
          </p:txBody>
        </p:sp>
        <p:sp>
          <p:nvSpPr>
            <p:cNvPr id="144" name="직사각형 143"/>
            <p:cNvSpPr/>
            <p:nvPr/>
          </p:nvSpPr>
          <p:spPr>
            <a:xfrm>
              <a:off x="1855360" y="14107290"/>
              <a:ext cx="965017" cy="169189"/>
            </a:xfrm>
            <a:prstGeom prst="rect">
              <a:avLst/>
            </a:prstGeom>
            <a:noFill/>
            <a:ln w="952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7602" tIns="28801" rIns="57602" bIns="2880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268"/>
            </a:p>
          </p:txBody>
        </p:sp>
        <p:sp>
          <p:nvSpPr>
            <p:cNvPr id="145" name="직사각형 144"/>
            <p:cNvSpPr/>
            <p:nvPr/>
          </p:nvSpPr>
          <p:spPr>
            <a:xfrm>
              <a:off x="1855360" y="14287577"/>
              <a:ext cx="965017" cy="169189"/>
            </a:xfrm>
            <a:prstGeom prst="rect">
              <a:avLst/>
            </a:prstGeom>
            <a:noFill/>
            <a:ln w="952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7602" tIns="28801" rIns="57602" bIns="2880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268"/>
            </a:p>
          </p:txBody>
        </p:sp>
        <p:sp>
          <p:nvSpPr>
            <p:cNvPr id="146" name="TextBox 145"/>
            <p:cNvSpPr txBox="1"/>
            <p:nvPr/>
          </p:nvSpPr>
          <p:spPr>
            <a:xfrm>
              <a:off x="2619523" y="13972712"/>
              <a:ext cx="1521550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00" dirty="0" smtClean="0">
                  <a:solidFill>
                    <a:srgbClr val="00B050"/>
                  </a:solidFill>
                </a:rPr>
                <a:t>h3</a:t>
              </a:r>
              <a:endParaRPr lang="ko-KR" altLang="en-US" sz="600" dirty="0">
                <a:solidFill>
                  <a:srgbClr val="00B050"/>
                </a:solidFill>
              </a:endParaRPr>
            </a:p>
          </p:txBody>
        </p:sp>
        <p:sp>
          <p:nvSpPr>
            <p:cNvPr id="147" name="TextBox 146"/>
            <p:cNvSpPr txBox="1"/>
            <p:nvPr/>
          </p:nvSpPr>
          <p:spPr>
            <a:xfrm>
              <a:off x="2665725" y="14144656"/>
              <a:ext cx="1521550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00" dirty="0" smtClean="0">
                  <a:solidFill>
                    <a:srgbClr val="00B050"/>
                  </a:solidFill>
                </a:rPr>
                <a:t>p</a:t>
              </a:r>
              <a:endParaRPr lang="ko-KR" altLang="en-US" sz="600" dirty="0">
                <a:solidFill>
                  <a:srgbClr val="00B050"/>
                </a:solidFill>
              </a:endParaRPr>
            </a:p>
          </p:txBody>
        </p:sp>
        <p:sp>
          <p:nvSpPr>
            <p:cNvPr id="148" name="TextBox 147"/>
            <p:cNvSpPr txBox="1"/>
            <p:nvPr/>
          </p:nvSpPr>
          <p:spPr>
            <a:xfrm>
              <a:off x="2487900" y="14317364"/>
              <a:ext cx="1521550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00" dirty="0" err="1" smtClean="0">
                  <a:solidFill>
                    <a:srgbClr val="00B050"/>
                  </a:solidFill>
                </a:rPr>
                <a:t>a.view</a:t>
              </a:r>
              <a:endParaRPr lang="ko-KR" altLang="en-US" sz="600" dirty="0">
                <a:solidFill>
                  <a:srgbClr val="00B050"/>
                </a:solidFill>
              </a:endParaRPr>
            </a:p>
          </p:txBody>
        </p:sp>
        <p:sp>
          <p:nvSpPr>
            <p:cNvPr id="149" name="직사각형 148"/>
            <p:cNvSpPr/>
            <p:nvPr/>
          </p:nvSpPr>
          <p:spPr>
            <a:xfrm>
              <a:off x="1846462" y="15357702"/>
              <a:ext cx="973915" cy="145950"/>
            </a:xfrm>
            <a:prstGeom prst="rect">
              <a:avLst/>
            </a:prstGeom>
            <a:noFill/>
            <a:ln w="952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7602" tIns="28801" rIns="57602" bIns="2880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268"/>
            </a:p>
          </p:txBody>
        </p:sp>
        <p:sp>
          <p:nvSpPr>
            <p:cNvPr id="150" name="TextBox 149"/>
            <p:cNvSpPr txBox="1"/>
            <p:nvPr/>
          </p:nvSpPr>
          <p:spPr>
            <a:xfrm>
              <a:off x="2571511" y="15357701"/>
              <a:ext cx="1828371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00" dirty="0" smtClean="0">
                  <a:solidFill>
                    <a:srgbClr val="00B050"/>
                  </a:solidFill>
                </a:rPr>
                <a:t>h2</a:t>
              </a:r>
              <a:endParaRPr lang="ko-KR" altLang="en-US" sz="600" dirty="0">
                <a:solidFill>
                  <a:srgbClr val="00B050"/>
                </a:solidFill>
              </a:endParaRPr>
            </a:p>
          </p:txBody>
        </p:sp>
        <p:sp>
          <p:nvSpPr>
            <p:cNvPr id="151" name="직사각형 150"/>
            <p:cNvSpPr/>
            <p:nvPr/>
          </p:nvSpPr>
          <p:spPr>
            <a:xfrm>
              <a:off x="1789188" y="15529224"/>
              <a:ext cx="2566197" cy="1269813"/>
            </a:xfrm>
            <a:prstGeom prst="rect">
              <a:avLst/>
            </a:prstGeom>
            <a:noFill/>
            <a:ln w="952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7602" tIns="28801" rIns="57602" bIns="2880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268"/>
            </a:p>
          </p:txBody>
        </p:sp>
        <p:sp>
          <p:nvSpPr>
            <p:cNvPr id="152" name="TextBox 151"/>
            <p:cNvSpPr txBox="1"/>
            <p:nvPr/>
          </p:nvSpPr>
          <p:spPr>
            <a:xfrm>
              <a:off x="3012561" y="15367538"/>
              <a:ext cx="1828371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00" dirty="0" err="1" smtClean="0">
                  <a:solidFill>
                    <a:srgbClr val="00B050"/>
                  </a:solidFill>
                </a:rPr>
                <a:t>ul.instaCard</a:t>
              </a:r>
              <a:r>
                <a:rPr lang="en-US" altLang="ko-KR" sz="600" dirty="0" smtClean="0">
                  <a:solidFill>
                    <a:srgbClr val="00B050"/>
                  </a:solidFill>
                </a:rPr>
                <a:t> &gt; li * 8 &gt; a &gt; figure &gt; </a:t>
              </a:r>
              <a:r>
                <a:rPr lang="en-US" altLang="ko-KR" sz="600" dirty="0" err="1" smtClean="0">
                  <a:solidFill>
                    <a:srgbClr val="00B050"/>
                  </a:solidFill>
                </a:rPr>
                <a:t>img</a:t>
              </a:r>
              <a:r>
                <a:rPr lang="en-US" altLang="ko-KR" sz="600" dirty="0" smtClean="0">
                  <a:solidFill>
                    <a:srgbClr val="00B050"/>
                  </a:solidFill>
                </a:rPr>
                <a:t> + p</a:t>
              </a:r>
              <a:endParaRPr lang="ko-KR" altLang="en-US" sz="600" dirty="0">
                <a:solidFill>
                  <a:srgbClr val="00B050"/>
                </a:solidFill>
              </a:endParaRPr>
            </a:p>
          </p:txBody>
        </p:sp>
        <p:sp>
          <p:nvSpPr>
            <p:cNvPr id="153" name="직사각형 152"/>
            <p:cNvSpPr/>
            <p:nvPr/>
          </p:nvSpPr>
          <p:spPr>
            <a:xfrm>
              <a:off x="1870223" y="15561886"/>
              <a:ext cx="553890" cy="552535"/>
            </a:xfrm>
            <a:prstGeom prst="rect">
              <a:avLst/>
            </a:prstGeom>
            <a:noFill/>
            <a:ln w="952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7602" tIns="28801" rIns="57602" bIns="2880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268"/>
            </a:p>
          </p:txBody>
        </p:sp>
        <p:sp>
          <p:nvSpPr>
            <p:cNvPr id="154" name="직사각형 153"/>
            <p:cNvSpPr/>
            <p:nvPr/>
          </p:nvSpPr>
          <p:spPr>
            <a:xfrm>
              <a:off x="1855360" y="16195510"/>
              <a:ext cx="553890" cy="552535"/>
            </a:xfrm>
            <a:prstGeom prst="rect">
              <a:avLst/>
            </a:prstGeom>
            <a:noFill/>
            <a:ln w="952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7602" tIns="28801" rIns="57602" bIns="2880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268"/>
            </a:p>
          </p:txBody>
        </p:sp>
        <p:sp>
          <p:nvSpPr>
            <p:cNvPr id="155" name="직사각형 154"/>
            <p:cNvSpPr/>
            <p:nvPr/>
          </p:nvSpPr>
          <p:spPr>
            <a:xfrm>
              <a:off x="2459990" y="15563582"/>
              <a:ext cx="553890" cy="552535"/>
            </a:xfrm>
            <a:prstGeom prst="rect">
              <a:avLst/>
            </a:prstGeom>
            <a:noFill/>
            <a:ln w="952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7602" tIns="28801" rIns="57602" bIns="2880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268"/>
            </a:p>
          </p:txBody>
        </p:sp>
        <p:sp>
          <p:nvSpPr>
            <p:cNvPr id="156" name="직사각형 155"/>
            <p:cNvSpPr/>
            <p:nvPr/>
          </p:nvSpPr>
          <p:spPr>
            <a:xfrm>
              <a:off x="3041403" y="15568112"/>
              <a:ext cx="553890" cy="552535"/>
            </a:xfrm>
            <a:prstGeom prst="rect">
              <a:avLst/>
            </a:prstGeom>
            <a:noFill/>
            <a:ln w="952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7602" tIns="28801" rIns="57602" bIns="2880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268"/>
            </a:p>
          </p:txBody>
        </p:sp>
        <p:sp>
          <p:nvSpPr>
            <p:cNvPr id="157" name="직사각형 156"/>
            <p:cNvSpPr/>
            <p:nvPr/>
          </p:nvSpPr>
          <p:spPr>
            <a:xfrm>
              <a:off x="3628522" y="15572907"/>
              <a:ext cx="553890" cy="552535"/>
            </a:xfrm>
            <a:prstGeom prst="rect">
              <a:avLst/>
            </a:prstGeom>
            <a:noFill/>
            <a:ln w="952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7602" tIns="28801" rIns="57602" bIns="2880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268"/>
            </a:p>
          </p:txBody>
        </p:sp>
        <p:sp>
          <p:nvSpPr>
            <p:cNvPr id="158" name="직사각형 157"/>
            <p:cNvSpPr/>
            <p:nvPr/>
          </p:nvSpPr>
          <p:spPr>
            <a:xfrm>
              <a:off x="2443055" y="16188686"/>
              <a:ext cx="553890" cy="552535"/>
            </a:xfrm>
            <a:prstGeom prst="rect">
              <a:avLst/>
            </a:prstGeom>
            <a:noFill/>
            <a:ln w="952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7602" tIns="28801" rIns="57602" bIns="2880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268"/>
            </a:p>
          </p:txBody>
        </p:sp>
        <p:sp>
          <p:nvSpPr>
            <p:cNvPr id="159" name="직사각형 158"/>
            <p:cNvSpPr/>
            <p:nvPr/>
          </p:nvSpPr>
          <p:spPr>
            <a:xfrm>
              <a:off x="3021888" y="16199889"/>
              <a:ext cx="553890" cy="552535"/>
            </a:xfrm>
            <a:prstGeom prst="rect">
              <a:avLst/>
            </a:prstGeom>
            <a:noFill/>
            <a:ln w="952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7602" tIns="28801" rIns="57602" bIns="2880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268"/>
            </a:p>
          </p:txBody>
        </p:sp>
        <p:sp>
          <p:nvSpPr>
            <p:cNvPr id="160" name="직사각형 159"/>
            <p:cNvSpPr/>
            <p:nvPr/>
          </p:nvSpPr>
          <p:spPr>
            <a:xfrm>
              <a:off x="3599363" y="16195509"/>
              <a:ext cx="553890" cy="552535"/>
            </a:xfrm>
            <a:prstGeom prst="rect">
              <a:avLst/>
            </a:prstGeom>
            <a:noFill/>
            <a:ln w="952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7602" tIns="28801" rIns="57602" bIns="2880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268"/>
            </a:p>
          </p:txBody>
        </p:sp>
        <p:sp>
          <p:nvSpPr>
            <p:cNvPr id="161" name="직사각형 160"/>
            <p:cNvSpPr/>
            <p:nvPr/>
          </p:nvSpPr>
          <p:spPr>
            <a:xfrm>
              <a:off x="1653715" y="17354904"/>
              <a:ext cx="390986" cy="99742"/>
            </a:xfrm>
            <a:prstGeom prst="rect">
              <a:avLst/>
            </a:prstGeom>
            <a:noFill/>
            <a:ln w="952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7602" tIns="28801" rIns="57602" bIns="2880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268"/>
            </a:p>
          </p:txBody>
        </p:sp>
        <p:sp>
          <p:nvSpPr>
            <p:cNvPr id="162" name="직사각형 161"/>
            <p:cNvSpPr/>
            <p:nvPr/>
          </p:nvSpPr>
          <p:spPr>
            <a:xfrm>
              <a:off x="1653715" y="17297061"/>
              <a:ext cx="390986" cy="51232"/>
            </a:xfrm>
            <a:prstGeom prst="rect">
              <a:avLst/>
            </a:prstGeom>
            <a:noFill/>
            <a:ln w="952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7602" tIns="28801" rIns="57602" bIns="2880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268"/>
            </a:p>
          </p:txBody>
        </p:sp>
        <p:sp>
          <p:nvSpPr>
            <p:cNvPr id="163" name="직사각형 162"/>
            <p:cNvSpPr/>
            <p:nvPr/>
          </p:nvSpPr>
          <p:spPr>
            <a:xfrm>
              <a:off x="1653714" y="17465907"/>
              <a:ext cx="448135" cy="160443"/>
            </a:xfrm>
            <a:prstGeom prst="rect">
              <a:avLst/>
            </a:prstGeom>
            <a:noFill/>
            <a:ln w="952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7602" tIns="28801" rIns="57602" bIns="2880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268"/>
            </a:p>
          </p:txBody>
        </p:sp>
        <p:sp>
          <p:nvSpPr>
            <p:cNvPr id="164" name="직사각형 163"/>
            <p:cNvSpPr/>
            <p:nvPr/>
          </p:nvSpPr>
          <p:spPr>
            <a:xfrm>
              <a:off x="1653714" y="17653188"/>
              <a:ext cx="881774" cy="150682"/>
            </a:xfrm>
            <a:prstGeom prst="rect">
              <a:avLst/>
            </a:prstGeom>
            <a:noFill/>
            <a:ln w="952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7602" tIns="28801" rIns="57602" bIns="2880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268"/>
            </a:p>
          </p:txBody>
        </p:sp>
        <p:sp>
          <p:nvSpPr>
            <p:cNvPr id="165" name="직사각형 164"/>
            <p:cNvSpPr/>
            <p:nvPr/>
          </p:nvSpPr>
          <p:spPr>
            <a:xfrm>
              <a:off x="4009449" y="17691403"/>
              <a:ext cx="357653" cy="111641"/>
            </a:xfrm>
            <a:prstGeom prst="rect">
              <a:avLst/>
            </a:prstGeom>
            <a:noFill/>
            <a:ln w="952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7602" tIns="28801" rIns="57602" bIns="2880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268"/>
            </a:p>
          </p:txBody>
        </p:sp>
        <p:sp>
          <p:nvSpPr>
            <p:cNvPr id="166" name="직사각형 165"/>
            <p:cNvSpPr/>
            <p:nvPr/>
          </p:nvSpPr>
          <p:spPr>
            <a:xfrm>
              <a:off x="4042229" y="17972255"/>
              <a:ext cx="357653" cy="87145"/>
            </a:xfrm>
            <a:prstGeom prst="rect">
              <a:avLst/>
            </a:prstGeom>
            <a:noFill/>
            <a:ln w="952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7602" tIns="28801" rIns="57602" bIns="2880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268"/>
            </a:p>
          </p:txBody>
        </p:sp>
        <p:sp>
          <p:nvSpPr>
            <p:cNvPr id="167" name="TextBox 166"/>
            <p:cNvSpPr txBox="1"/>
            <p:nvPr/>
          </p:nvSpPr>
          <p:spPr>
            <a:xfrm>
              <a:off x="1540844" y="17122835"/>
              <a:ext cx="1730681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00" dirty="0" err="1" smtClean="0">
                  <a:solidFill>
                    <a:srgbClr val="FF0000"/>
                  </a:solidFill>
                </a:rPr>
                <a:t>div.f</a:t>
              </a:r>
              <a:r>
                <a:rPr lang="en-US" altLang="ko-KR" sz="600" dirty="0" smtClean="0">
                  <a:solidFill>
                    <a:srgbClr val="FF0000"/>
                  </a:solidFill>
                </a:rPr>
                <a:t>-top &gt; f-left &gt; p + a + (</a:t>
              </a:r>
              <a:r>
                <a:rPr lang="en-US" altLang="ko-KR" sz="600" dirty="0" err="1" smtClean="0">
                  <a:solidFill>
                    <a:srgbClr val="FF0000"/>
                  </a:solidFill>
                </a:rPr>
                <a:t>ul</a:t>
              </a:r>
              <a:r>
                <a:rPr lang="en-US" altLang="ko-KR" sz="600" dirty="0" smtClean="0">
                  <a:solidFill>
                    <a:srgbClr val="FF0000"/>
                  </a:solidFill>
                </a:rPr>
                <a:t> &gt; li*3 &gt; a) + </a:t>
              </a:r>
              <a:r>
                <a:rPr lang="en-US" altLang="ko-KR" sz="600" dirty="0" err="1" smtClean="0">
                  <a:solidFill>
                    <a:srgbClr val="FF0000"/>
                  </a:solidFill>
                </a:rPr>
                <a:t>adress</a:t>
              </a:r>
              <a:endParaRPr lang="ko-KR" altLang="en-US" sz="600" dirty="0">
                <a:solidFill>
                  <a:srgbClr val="FF0000"/>
                </a:solidFill>
              </a:endParaRPr>
            </a:p>
          </p:txBody>
        </p:sp>
        <p:sp>
          <p:nvSpPr>
            <p:cNvPr id="168" name="TextBox 167"/>
            <p:cNvSpPr txBox="1"/>
            <p:nvPr/>
          </p:nvSpPr>
          <p:spPr>
            <a:xfrm>
              <a:off x="3247828" y="17128806"/>
              <a:ext cx="1460619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00" dirty="0" err="1" smtClean="0">
                  <a:solidFill>
                    <a:srgbClr val="FF0000"/>
                  </a:solidFill>
                </a:rPr>
                <a:t>div.f</a:t>
              </a:r>
              <a:r>
                <a:rPr lang="en-US" altLang="ko-KR" sz="600" dirty="0" smtClean="0">
                  <a:solidFill>
                    <a:srgbClr val="FF0000"/>
                  </a:solidFill>
                </a:rPr>
                <a:t>-top &gt; </a:t>
              </a:r>
              <a:r>
                <a:rPr lang="en-US" altLang="ko-KR" sz="600" dirty="0" err="1" smtClean="0">
                  <a:solidFill>
                    <a:srgbClr val="FF0000"/>
                  </a:solidFill>
                </a:rPr>
                <a:t>div.f</a:t>
              </a:r>
              <a:r>
                <a:rPr lang="en-US" altLang="ko-KR" sz="600" dirty="0" smtClean="0">
                  <a:solidFill>
                    <a:srgbClr val="FF0000"/>
                  </a:solidFill>
                </a:rPr>
                <a:t>-right &gt; </a:t>
              </a:r>
              <a:r>
                <a:rPr lang="en-US" altLang="ko-KR" sz="600" dirty="0" err="1" smtClean="0">
                  <a:solidFill>
                    <a:srgbClr val="FF0000"/>
                  </a:solidFill>
                </a:rPr>
                <a:t>ul.social</a:t>
              </a:r>
              <a:r>
                <a:rPr lang="en-US" altLang="ko-KR" sz="600" dirty="0" smtClean="0">
                  <a:solidFill>
                    <a:srgbClr val="FF0000"/>
                  </a:solidFill>
                </a:rPr>
                <a:t>&gt; li*3 &gt; a</a:t>
              </a:r>
              <a:endParaRPr lang="ko-KR" altLang="en-US" sz="600" dirty="0">
                <a:solidFill>
                  <a:srgbClr val="FF0000"/>
                </a:solidFill>
              </a:endParaRPr>
            </a:p>
          </p:txBody>
        </p:sp>
        <p:sp>
          <p:nvSpPr>
            <p:cNvPr id="169" name="TextBox 168"/>
            <p:cNvSpPr txBox="1"/>
            <p:nvPr/>
          </p:nvSpPr>
          <p:spPr>
            <a:xfrm>
              <a:off x="1551322" y="17815664"/>
              <a:ext cx="1730681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00" dirty="0" err="1" smtClean="0">
                  <a:solidFill>
                    <a:srgbClr val="FF0000"/>
                  </a:solidFill>
                </a:rPr>
                <a:t>div.f</a:t>
              </a:r>
              <a:r>
                <a:rPr lang="en-US" altLang="ko-KR" sz="600" dirty="0" smtClean="0">
                  <a:solidFill>
                    <a:srgbClr val="FF0000"/>
                  </a:solidFill>
                </a:rPr>
                <a:t>-bottom &gt; </a:t>
              </a:r>
              <a:r>
                <a:rPr lang="en-US" altLang="ko-KR" sz="600" dirty="0" err="1" smtClean="0">
                  <a:solidFill>
                    <a:srgbClr val="FF0000"/>
                  </a:solidFill>
                </a:rPr>
                <a:t>ul</a:t>
              </a:r>
              <a:r>
                <a:rPr lang="en-US" altLang="ko-KR" sz="600" dirty="0">
                  <a:solidFill>
                    <a:srgbClr val="FF0000"/>
                  </a:solidFill>
                </a:rPr>
                <a:t> </a:t>
              </a:r>
              <a:r>
                <a:rPr lang="en-US" altLang="ko-KR" sz="600" dirty="0" smtClean="0">
                  <a:solidFill>
                    <a:srgbClr val="FF0000"/>
                  </a:solidFill>
                </a:rPr>
                <a:t>&gt; li * 4 &gt; a</a:t>
              </a:r>
              <a:endParaRPr lang="ko-KR" altLang="en-US" sz="600" dirty="0">
                <a:solidFill>
                  <a:srgbClr val="FF0000"/>
                </a:solidFill>
              </a:endParaRPr>
            </a:p>
          </p:txBody>
        </p:sp>
        <p:sp>
          <p:nvSpPr>
            <p:cNvPr id="172" name="직사각형 171"/>
            <p:cNvSpPr/>
            <p:nvPr/>
          </p:nvSpPr>
          <p:spPr>
            <a:xfrm>
              <a:off x="2608542" y="10182396"/>
              <a:ext cx="748738" cy="649477"/>
            </a:xfrm>
            <a:prstGeom prst="rect">
              <a:avLst/>
            </a:prstGeom>
            <a:noFill/>
            <a:ln w="952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7602" tIns="28801" rIns="57602" bIns="2880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268"/>
            </a:p>
          </p:txBody>
        </p:sp>
        <p:sp>
          <p:nvSpPr>
            <p:cNvPr id="176" name="직사각형 175"/>
            <p:cNvSpPr/>
            <p:nvPr/>
          </p:nvSpPr>
          <p:spPr>
            <a:xfrm>
              <a:off x="3548264" y="10173153"/>
              <a:ext cx="748738" cy="649477"/>
            </a:xfrm>
            <a:prstGeom prst="rect">
              <a:avLst/>
            </a:prstGeom>
            <a:noFill/>
            <a:ln w="952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7602" tIns="28801" rIns="57602" bIns="2880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268"/>
            </a:p>
          </p:txBody>
        </p:sp>
      </p:grpSp>
    </p:spTree>
    <p:extLst>
      <p:ext uri="{BB962C8B-B14F-4D97-AF65-F5344CB8AC3E}">
        <p14:creationId xmlns:p14="http://schemas.microsoft.com/office/powerpoint/2010/main" val="227363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532</TotalTime>
  <Words>154</Words>
  <Application>Microsoft Office PowerPoint</Application>
  <PresentationFormat>사용자 지정</PresentationFormat>
  <Paragraphs>50</Paragraphs>
  <Slides>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</vt:i4>
      </vt:variant>
    </vt:vector>
  </HeadingPairs>
  <TitlesOfParts>
    <vt:vector size="6" baseType="lpstr">
      <vt:lpstr>맑은 고딕</vt:lpstr>
      <vt:lpstr>Arial</vt:lpstr>
      <vt:lpstr>Calibri</vt:lpstr>
      <vt:lpstr>Calibri Light</vt:lpstr>
      <vt:lpstr>Office 테마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user</cp:lastModifiedBy>
  <cp:revision>17</cp:revision>
  <dcterms:created xsi:type="dcterms:W3CDTF">2022-08-05T00:00:53Z</dcterms:created>
  <dcterms:modified xsi:type="dcterms:W3CDTF">2022-08-05T09:12:36Z</dcterms:modified>
</cp:coreProperties>
</file>